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Lst>
  <p:sldSz cy="32918400" cx="43891200"/>
  <p:notesSz cx="6858000" cy="9144000"/>
  <p:embeddedFontLst>
    <p:embeddedFont>
      <p:font typeface="Candara"/>
      <p:regular r:id="rId13"/>
      <p:bold r:id="rId14"/>
      <p:italic r:id="rId15"/>
      <p:boldItalic r:id="rId16"/>
    </p:embeddedFont>
    <p:embeddedFont>
      <p:font typeface="Century Gothic"/>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file>

<file path=ppt/tableStyles.xml><?xml version="1.0" encoding="utf-8"?>
<a:tblStyleLst xmlns:a="http://schemas.openxmlformats.org/drawingml/2006/main" xmlns:r="http://schemas.openxmlformats.org/officeDocument/2006/relationships" def="{24E38C27-E68D-4190-BCE4-F4142E5D1463}">
  <a:tblStyle styleId="{24E38C27-E68D-4190-BCE4-F4142E5D1463}" styleName="Table_0">
    <a:wholeTbl>
      <a:tcTxStyle b="off" i="off">
        <a:font>
          <a:latin typeface="Calibri"/>
          <a:ea typeface="Calibri"/>
          <a:cs typeface="Calibri"/>
        </a:font>
        <a:schemeClr val="dk1"/>
      </a:tcTxStyle>
      <a:tcStyle>
        <a:tcBdr>
          <a:left>
            <a:ln cap="flat" cmpd="sng" w="12700">
              <a:solidFill>
                <a:schemeClr val="lt1"/>
              </a:solidFill>
              <a:prstDash val="solid"/>
              <a:round/>
              <a:headEnd len="sm" w="sm" type="none"/>
              <a:tailEnd len="sm" w="sm" type="none"/>
            </a:ln>
          </a:left>
          <a:right>
            <a:ln cap="flat" cmpd="sng" w="12700">
              <a:solidFill>
                <a:schemeClr val="lt1"/>
              </a:solidFill>
              <a:prstDash val="solid"/>
              <a:round/>
              <a:headEnd len="sm" w="sm" type="none"/>
              <a:tailEnd len="sm" w="sm" type="none"/>
            </a:ln>
          </a:right>
          <a:top>
            <a:ln cap="flat" cmpd="sng" w="12700">
              <a:solidFill>
                <a:schemeClr val="lt1"/>
              </a:solidFill>
              <a:prstDash val="solid"/>
              <a:round/>
              <a:headEnd len="sm" w="sm" type="none"/>
              <a:tailEnd len="sm" w="sm" type="none"/>
            </a:ln>
          </a:top>
          <a:bottom>
            <a:ln cap="flat" cmpd="sng" w="12700">
              <a:solidFill>
                <a:schemeClr val="lt1"/>
              </a:solidFill>
              <a:prstDash val="solid"/>
              <a:round/>
              <a:headEnd len="sm" w="sm" type="none"/>
              <a:tailEnd len="sm" w="sm" type="none"/>
            </a:ln>
          </a:bottom>
          <a:insideH>
            <a:ln cap="flat" cmpd="sng" w="12700">
              <a:solidFill>
                <a:schemeClr val="lt1"/>
              </a:solidFill>
              <a:prstDash val="solid"/>
              <a:round/>
              <a:headEnd len="sm" w="sm" type="none"/>
              <a:tailEnd len="sm" w="sm" type="none"/>
            </a:ln>
          </a:insideH>
          <a:insideV>
            <a:ln cap="flat" cmpd="sng" w="12700">
              <a:solidFill>
                <a:schemeClr val="lt1"/>
              </a:solidFill>
              <a:prstDash val="solid"/>
              <a:round/>
              <a:headEnd len="sm" w="sm" type="none"/>
              <a:tailEnd len="sm" w="sm" type="none"/>
            </a:ln>
          </a:insideV>
        </a:tcBdr>
        <a:fill>
          <a:solidFill>
            <a:srgbClr val="E8EBF5"/>
          </a:solidFill>
        </a:fill>
      </a:tcStyle>
    </a:wholeTbl>
    <a:band1H>
      <a:tcTxStyle/>
      <a:tcStyle>
        <a:fill>
          <a:solidFill>
            <a:srgbClr val="CDD4EA"/>
          </a:solidFill>
        </a:fill>
      </a:tcStyle>
    </a:band1H>
    <a:band2H>
      <a:tcTxStyle/>
    </a:band2H>
    <a:band1V>
      <a:tcTxStyle/>
      <a:tcStyle>
        <a:fill>
          <a:solidFill>
            <a:srgbClr val="CDD4EA"/>
          </a:solidFill>
        </a:fill>
      </a:tcStyle>
    </a:band1V>
    <a:band2V>
      <a:tcTxStyle/>
    </a:band2V>
    <a:lastCol>
      <a:tcTxStyle b="on" i="off">
        <a:font>
          <a:latin typeface="Calibri"/>
          <a:ea typeface="Calibri"/>
          <a:cs typeface="Calibri"/>
        </a:font>
        <a:schemeClr val="lt1"/>
      </a:tcTxStyle>
      <a:tcStyle>
        <a:fill>
          <a:solidFill>
            <a:schemeClr val="accent1"/>
          </a:solidFill>
        </a:fill>
      </a:tcStyle>
    </a:lastCol>
    <a:firstCol>
      <a:tcTxStyle b="on" i="off">
        <a:font>
          <a:latin typeface="Calibri"/>
          <a:ea typeface="Calibri"/>
          <a:cs typeface="Calibri"/>
        </a:font>
        <a:schemeClr val="lt1"/>
      </a:tcTxStyle>
      <a:tcStyle>
        <a:fill>
          <a:solidFill>
            <a:schemeClr val="accent1"/>
          </a:solidFill>
        </a:fill>
      </a:tcStyle>
    </a:firstCol>
    <a:lastRow>
      <a:tcTxStyle b="on" i="off">
        <a:font>
          <a:latin typeface="Calibri"/>
          <a:ea typeface="Calibri"/>
          <a:cs typeface="Calibri"/>
        </a:font>
        <a:schemeClr val="lt1"/>
      </a:tcTxStyle>
      <a:tcStyle>
        <a:tcBdr>
          <a:top>
            <a:ln cap="flat" cmpd="sng" w="38100">
              <a:solidFill>
                <a:schemeClr val="lt1"/>
              </a:solidFill>
              <a:prstDash val="solid"/>
              <a:round/>
              <a:headEnd len="sm" w="sm" type="none"/>
              <a:tailEnd len="sm" w="sm" type="none"/>
            </a:ln>
          </a:top>
        </a:tcBdr>
        <a:fill>
          <a:solidFill>
            <a:schemeClr val="accent1"/>
          </a:solidFill>
        </a:fill>
      </a:tcStyle>
    </a:lastRow>
    <a:seCell>
      <a:tcTxStyle/>
    </a:seCell>
    <a:swCell>
      <a:tcTxStyle/>
    </a:swCell>
    <a:firstRow>
      <a:tcTxStyle b="on" i="off">
        <a:font>
          <a:latin typeface="Calibri"/>
          <a:ea typeface="Calibri"/>
          <a:cs typeface="Calibri"/>
        </a:font>
        <a:schemeClr val="lt1"/>
      </a:tcTxStyle>
      <a:tcStyle>
        <a:tcBdr>
          <a:bottom>
            <a:ln cap="flat" cmpd="sng" w="38100">
              <a:solidFill>
                <a:schemeClr val="lt1"/>
              </a:solidFill>
              <a:prstDash val="solid"/>
              <a:round/>
              <a:headEnd len="sm" w="sm" type="none"/>
              <a:tailEnd len="sm" w="sm" type="none"/>
            </a:ln>
          </a:bottom>
        </a:tcBdr>
        <a:fill>
          <a:solidFill>
            <a:schemeClr val="accent1"/>
          </a:solidFill>
        </a:fill>
      </a:tcStyle>
    </a:firstRow>
    <a:neCell>
      <a:tcTxStyle/>
    </a:neCell>
    <a:nwCell>
      <a:tcTxStyle/>
    </a:nwCell>
  </a:tblStyle>
</a:tblStyleLst>
</file>

<file path=ppt/_rels/presentation.xml.rels><?xml version="1.0" encoding="UTF-8" standalone="yes"?><Relationships xmlns="http://schemas.openxmlformats.org/package/2006/relationships"><Relationship Id="rId20" Type="http://schemas.openxmlformats.org/officeDocument/2006/relationships/font" Target="fonts/CenturyGothic-boldItalic.fntdata"/><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Candara-regular.fntdata"/><Relationship Id="rId12" Type="http://schemas.openxmlformats.org/officeDocument/2006/relationships/slide" Target="slides/slide7.xml"/><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Candara-italic.fntdata"/><Relationship Id="rId14" Type="http://schemas.openxmlformats.org/officeDocument/2006/relationships/font" Target="fonts/Candara-bold.fntdata"/><Relationship Id="rId17" Type="http://schemas.openxmlformats.org/officeDocument/2006/relationships/font" Target="fonts/CenturyGothic-regular.fntdata"/><Relationship Id="rId16" Type="http://schemas.openxmlformats.org/officeDocument/2006/relationships/font" Target="fonts/Candara-boldItalic.fntdata"/><Relationship Id="rId5" Type="http://schemas.openxmlformats.org/officeDocument/2006/relationships/notesMaster" Target="notesMasters/notesMaster1.xml"/><Relationship Id="rId19" Type="http://schemas.openxmlformats.org/officeDocument/2006/relationships/font" Target="fonts/CenturyGothic-italic.fntdata"/><Relationship Id="rId6" Type="http://schemas.openxmlformats.org/officeDocument/2006/relationships/slide" Target="slides/slide1.xml"/><Relationship Id="rId18" Type="http://schemas.openxmlformats.org/officeDocument/2006/relationships/font" Target="fonts/CenturyGothic-bold.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lstStyle>
            <a:lvl1pPr indent="-228600" lvl="0" marL="457200" marR="0" rtl="0" algn="l">
              <a:lnSpc>
                <a:spcPct val="100000"/>
              </a:lnSpc>
              <a:spcBef>
                <a:spcPts val="0"/>
              </a:spcBef>
              <a:spcAft>
                <a:spcPts val="0"/>
              </a:spcAft>
              <a:buClr>
                <a:srgbClr val="000000"/>
              </a:buClr>
              <a:buSzPts val="1400"/>
              <a:buFont typeface="Arial"/>
              <a:buNone/>
              <a:defRPr b="0" i="0" sz="4838"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4838"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4838"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4838"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4838"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4838"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4838"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4838"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4838"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7258"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84" name="Shape 84"/>
        <p:cNvGrpSpPr/>
        <p:nvPr/>
      </p:nvGrpSpPr>
      <p:grpSpPr>
        <a:xfrm>
          <a:off x="0" y="0"/>
          <a:ext cx="0" cy="0"/>
          <a:chOff x="0" y="0"/>
          <a:chExt cx="0" cy="0"/>
        </a:xfrm>
      </p:grpSpPr>
      <p:sp>
        <p:nvSpPr>
          <p:cNvPr id="85" name="Google Shape;85;p1: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86" name="Google Shape;86;p1:notes"/>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87" name="Google Shape;87;p1:notes"/>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en-US"/>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25" name="Shape 125"/>
        <p:cNvGrpSpPr/>
        <p:nvPr/>
      </p:nvGrpSpPr>
      <p:grpSpPr>
        <a:xfrm>
          <a:off x="0" y="0"/>
          <a:ext cx="0" cy="0"/>
          <a:chOff x="0" y="0"/>
          <a:chExt cx="0" cy="0"/>
        </a:xfrm>
      </p:grpSpPr>
      <p:sp>
        <p:nvSpPr>
          <p:cNvPr id="126" name="Google Shape;126;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27" name="Google Shape;127;p2: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33" name="Shape 133"/>
        <p:cNvGrpSpPr/>
        <p:nvPr/>
      </p:nvGrpSpPr>
      <p:grpSpPr>
        <a:xfrm>
          <a:off x="0" y="0"/>
          <a:ext cx="0" cy="0"/>
          <a:chOff x="0" y="0"/>
          <a:chExt cx="0" cy="0"/>
        </a:xfrm>
      </p:grpSpPr>
      <p:sp>
        <p:nvSpPr>
          <p:cNvPr id="134" name="Google Shape;134;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5" name="Google Shape;135;p3: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40" name="Shape 140"/>
        <p:cNvGrpSpPr/>
        <p:nvPr/>
      </p:nvGrpSpPr>
      <p:grpSpPr>
        <a:xfrm>
          <a:off x="0" y="0"/>
          <a:ext cx="0" cy="0"/>
          <a:chOff x="0" y="0"/>
          <a:chExt cx="0" cy="0"/>
        </a:xfrm>
      </p:grpSpPr>
      <p:sp>
        <p:nvSpPr>
          <p:cNvPr id="141" name="Google Shape;141;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4: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50" name="Shape 150"/>
        <p:cNvGrpSpPr/>
        <p:nvPr/>
      </p:nvGrpSpPr>
      <p:grpSpPr>
        <a:xfrm>
          <a:off x="0" y="0"/>
          <a:ext cx="0" cy="0"/>
          <a:chOff x="0" y="0"/>
          <a:chExt cx="0" cy="0"/>
        </a:xfrm>
      </p:grpSpPr>
      <p:sp>
        <p:nvSpPr>
          <p:cNvPr id="151" name="Google Shape;15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2" name="Google Shape;152;p5: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62" name="Shape 162"/>
        <p:cNvGrpSpPr/>
        <p:nvPr/>
      </p:nvGrpSpPr>
      <p:grpSpPr>
        <a:xfrm>
          <a:off x="0" y="0"/>
          <a:ext cx="0" cy="0"/>
          <a:chOff x="0" y="0"/>
          <a:chExt cx="0" cy="0"/>
        </a:xfrm>
      </p:grpSpPr>
      <p:sp>
        <p:nvSpPr>
          <p:cNvPr id="163" name="Google Shape;163;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4" name="Google Shape;164;p6: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showMasterPhAnim="0" showMasterSp="0">
  <p:cSld>
    <p:spTree>
      <p:nvGrpSpPr>
        <p:cNvPr id="172" name="Shape 172"/>
        <p:cNvGrpSpPr/>
        <p:nvPr/>
      </p:nvGrpSpPr>
      <p:grpSpPr>
        <a:xfrm>
          <a:off x="0" y="0"/>
          <a:ext cx="0" cy="0"/>
          <a:chOff x="0" y="0"/>
          <a:chExt cx="0" cy="0"/>
        </a:xfrm>
      </p:grpSpPr>
      <p:sp>
        <p:nvSpPr>
          <p:cNvPr id="173" name="Google Shape;173;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4" name="Google Shape;174;p7:notes"/>
          <p:cNvSpPr/>
          <p:nvPr>
            <p:ph idx="2" type="sldImg"/>
          </p:nvPr>
        </p:nvSpPr>
        <p:spPr>
          <a:xfrm>
            <a:off x="1371600" y="1143000"/>
            <a:ext cx="41148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Content" type="obj">
  <p:cSld name="OBJECT">
    <p:spTree>
      <p:nvGrpSpPr>
        <p:cNvPr id="15" name="Shape 15"/>
        <p:cNvGrpSpPr/>
        <p:nvPr/>
      </p:nvGrpSpPr>
      <p:grpSpPr>
        <a:xfrm>
          <a:off x="0" y="0"/>
          <a:ext cx="0" cy="0"/>
          <a:chOff x="0" y="0"/>
          <a:chExt cx="0" cy="0"/>
        </a:xfrm>
      </p:grpSpPr>
      <p:sp>
        <p:nvSpPr>
          <p:cNvPr id="16" name="Google Shape;16;p2"/>
          <p:cNvSpPr txBox="1"/>
          <p:nvPr>
            <p:ph type="title"/>
          </p:nvPr>
        </p:nvSpPr>
        <p:spPr>
          <a:xfrm>
            <a:off x="3017520" y="1752603"/>
            <a:ext cx="37856160" cy="636270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
          <p:cNvSpPr txBox="1"/>
          <p:nvPr>
            <p:ph idx="1" type="body"/>
          </p:nvPr>
        </p:nvSpPr>
        <p:spPr>
          <a:xfrm>
            <a:off x="3017520" y="8763000"/>
            <a:ext cx="37856160" cy="20886422"/>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3600"/>
              </a:spcBef>
              <a:spcAft>
                <a:spcPts val="0"/>
              </a:spcAft>
              <a:buClr>
                <a:schemeClr val="dk1"/>
              </a:buClr>
              <a:buSzPts val="1800"/>
              <a:buChar char="•"/>
              <a:defRPr/>
            </a:lvl1pPr>
            <a:lvl2pPr indent="-342900" lvl="1" marL="914400" algn="l">
              <a:lnSpc>
                <a:spcPct val="90000"/>
              </a:lnSpc>
              <a:spcBef>
                <a:spcPts val="1800"/>
              </a:spcBef>
              <a:spcAft>
                <a:spcPts val="0"/>
              </a:spcAft>
              <a:buClr>
                <a:schemeClr val="dk1"/>
              </a:buClr>
              <a:buSzPts val="1800"/>
              <a:buChar char="•"/>
              <a:defRPr/>
            </a:lvl2pPr>
            <a:lvl3pPr indent="-342900" lvl="2" marL="1371600" algn="l">
              <a:lnSpc>
                <a:spcPct val="90000"/>
              </a:lnSpc>
              <a:spcBef>
                <a:spcPts val="1800"/>
              </a:spcBef>
              <a:spcAft>
                <a:spcPts val="0"/>
              </a:spcAft>
              <a:buClr>
                <a:schemeClr val="dk1"/>
              </a:buClr>
              <a:buSzPts val="1800"/>
              <a:buChar char="•"/>
              <a:defRPr/>
            </a:lvl3pPr>
            <a:lvl4pPr indent="-342900" lvl="3" marL="1828800" algn="l">
              <a:lnSpc>
                <a:spcPct val="90000"/>
              </a:lnSpc>
              <a:spcBef>
                <a:spcPts val="1800"/>
              </a:spcBef>
              <a:spcAft>
                <a:spcPts val="0"/>
              </a:spcAft>
              <a:buClr>
                <a:schemeClr val="dk1"/>
              </a:buClr>
              <a:buSzPts val="1800"/>
              <a:buChar char="•"/>
              <a:defRPr/>
            </a:lvl4pPr>
            <a:lvl5pPr indent="-342900" lvl="4" marL="2286000" algn="l">
              <a:lnSpc>
                <a:spcPct val="90000"/>
              </a:lnSpc>
              <a:spcBef>
                <a:spcPts val="1800"/>
              </a:spcBef>
              <a:spcAft>
                <a:spcPts val="0"/>
              </a:spcAft>
              <a:buClr>
                <a:schemeClr val="dk1"/>
              </a:buClr>
              <a:buSzPts val="1800"/>
              <a:buChar char="•"/>
              <a:defRPr/>
            </a:lvl5pPr>
            <a:lvl6pPr indent="-342900" lvl="5" marL="2743200" algn="l">
              <a:lnSpc>
                <a:spcPct val="90000"/>
              </a:lnSpc>
              <a:spcBef>
                <a:spcPts val="1800"/>
              </a:spcBef>
              <a:spcAft>
                <a:spcPts val="0"/>
              </a:spcAft>
              <a:buClr>
                <a:schemeClr val="dk1"/>
              </a:buClr>
              <a:buSzPts val="1800"/>
              <a:buChar char="•"/>
              <a:defRPr/>
            </a:lvl6pPr>
            <a:lvl7pPr indent="-342900" lvl="6" marL="3200400" algn="l">
              <a:lnSpc>
                <a:spcPct val="90000"/>
              </a:lnSpc>
              <a:spcBef>
                <a:spcPts val="1800"/>
              </a:spcBef>
              <a:spcAft>
                <a:spcPts val="0"/>
              </a:spcAft>
              <a:buClr>
                <a:schemeClr val="dk1"/>
              </a:buClr>
              <a:buSzPts val="1800"/>
              <a:buChar char="•"/>
              <a:defRPr/>
            </a:lvl7pPr>
            <a:lvl8pPr indent="-342900" lvl="7" marL="3657600" algn="l">
              <a:lnSpc>
                <a:spcPct val="90000"/>
              </a:lnSpc>
              <a:spcBef>
                <a:spcPts val="1800"/>
              </a:spcBef>
              <a:spcAft>
                <a:spcPts val="0"/>
              </a:spcAft>
              <a:buClr>
                <a:schemeClr val="dk1"/>
              </a:buClr>
              <a:buSzPts val="1800"/>
              <a:buChar char="•"/>
              <a:defRPr/>
            </a:lvl8pPr>
            <a:lvl9pPr indent="-342900" lvl="8" marL="4114800" algn="l">
              <a:lnSpc>
                <a:spcPct val="90000"/>
              </a:lnSpc>
              <a:spcBef>
                <a:spcPts val="1800"/>
              </a:spcBef>
              <a:spcAft>
                <a:spcPts val="0"/>
              </a:spcAft>
              <a:buClr>
                <a:schemeClr val="dk1"/>
              </a:buClr>
              <a:buSzPts val="1800"/>
              <a:buChar char="•"/>
              <a:defRPr/>
            </a:lvl9pPr>
          </a:lstStyle>
          <a:p/>
        </p:txBody>
      </p:sp>
      <p:sp>
        <p:nvSpPr>
          <p:cNvPr id="18" name="Google Shape;18;p2"/>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19" name="Google Shape;19;p2"/>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0" name="Google Shape;20;p2"/>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and Vertical Text" type="vertTx">
  <p:cSld name="VERTICAL_TEXT">
    <p:spTree>
      <p:nvGrpSpPr>
        <p:cNvPr id="72" name="Shape 72"/>
        <p:cNvGrpSpPr/>
        <p:nvPr/>
      </p:nvGrpSpPr>
      <p:grpSpPr>
        <a:xfrm>
          <a:off x="0" y="0"/>
          <a:ext cx="0" cy="0"/>
          <a:chOff x="0" y="0"/>
          <a:chExt cx="0" cy="0"/>
        </a:xfrm>
      </p:grpSpPr>
      <p:sp>
        <p:nvSpPr>
          <p:cNvPr id="73" name="Google Shape;73;p11"/>
          <p:cNvSpPr txBox="1"/>
          <p:nvPr>
            <p:ph type="title"/>
          </p:nvPr>
        </p:nvSpPr>
        <p:spPr>
          <a:xfrm>
            <a:off x="3017520" y="1752603"/>
            <a:ext cx="37856160" cy="636270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1"/>
          <p:cNvSpPr txBox="1"/>
          <p:nvPr>
            <p:ph idx="1" type="body"/>
          </p:nvPr>
        </p:nvSpPr>
        <p:spPr>
          <a:xfrm rot="5400000">
            <a:off x="11502390" y="278131"/>
            <a:ext cx="20886422" cy="37856160"/>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3600"/>
              </a:spcBef>
              <a:spcAft>
                <a:spcPts val="0"/>
              </a:spcAft>
              <a:buClr>
                <a:schemeClr val="dk1"/>
              </a:buClr>
              <a:buSzPts val="1800"/>
              <a:buChar char="•"/>
              <a:defRPr/>
            </a:lvl1pPr>
            <a:lvl2pPr indent="-342900" lvl="1" marL="914400" algn="l">
              <a:lnSpc>
                <a:spcPct val="90000"/>
              </a:lnSpc>
              <a:spcBef>
                <a:spcPts val="1800"/>
              </a:spcBef>
              <a:spcAft>
                <a:spcPts val="0"/>
              </a:spcAft>
              <a:buClr>
                <a:schemeClr val="dk1"/>
              </a:buClr>
              <a:buSzPts val="1800"/>
              <a:buChar char="•"/>
              <a:defRPr/>
            </a:lvl2pPr>
            <a:lvl3pPr indent="-342900" lvl="2" marL="1371600" algn="l">
              <a:lnSpc>
                <a:spcPct val="90000"/>
              </a:lnSpc>
              <a:spcBef>
                <a:spcPts val="1800"/>
              </a:spcBef>
              <a:spcAft>
                <a:spcPts val="0"/>
              </a:spcAft>
              <a:buClr>
                <a:schemeClr val="dk1"/>
              </a:buClr>
              <a:buSzPts val="1800"/>
              <a:buChar char="•"/>
              <a:defRPr/>
            </a:lvl3pPr>
            <a:lvl4pPr indent="-342900" lvl="3" marL="1828800" algn="l">
              <a:lnSpc>
                <a:spcPct val="90000"/>
              </a:lnSpc>
              <a:spcBef>
                <a:spcPts val="1800"/>
              </a:spcBef>
              <a:spcAft>
                <a:spcPts val="0"/>
              </a:spcAft>
              <a:buClr>
                <a:schemeClr val="dk1"/>
              </a:buClr>
              <a:buSzPts val="1800"/>
              <a:buChar char="•"/>
              <a:defRPr/>
            </a:lvl4pPr>
            <a:lvl5pPr indent="-342900" lvl="4" marL="2286000" algn="l">
              <a:lnSpc>
                <a:spcPct val="90000"/>
              </a:lnSpc>
              <a:spcBef>
                <a:spcPts val="1800"/>
              </a:spcBef>
              <a:spcAft>
                <a:spcPts val="0"/>
              </a:spcAft>
              <a:buClr>
                <a:schemeClr val="dk1"/>
              </a:buClr>
              <a:buSzPts val="1800"/>
              <a:buChar char="•"/>
              <a:defRPr/>
            </a:lvl5pPr>
            <a:lvl6pPr indent="-342900" lvl="5" marL="2743200" algn="l">
              <a:lnSpc>
                <a:spcPct val="90000"/>
              </a:lnSpc>
              <a:spcBef>
                <a:spcPts val="1800"/>
              </a:spcBef>
              <a:spcAft>
                <a:spcPts val="0"/>
              </a:spcAft>
              <a:buClr>
                <a:schemeClr val="dk1"/>
              </a:buClr>
              <a:buSzPts val="1800"/>
              <a:buChar char="•"/>
              <a:defRPr/>
            </a:lvl6pPr>
            <a:lvl7pPr indent="-342900" lvl="6" marL="3200400" algn="l">
              <a:lnSpc>
                <a:spcPct val="90000"/>
              </a:lnSpc>
              <a:spcBef>
                <a:spcPts val="1800"/>
              </a:spcBef>
              <a:spcAft>
                <a:spcPts val="0"/>
              </a:spcAft>
              <a:buClr>
                <a:schemeClr val="dk1"/>
              </a:buClr>
              <a:buSzPts val="1800"/>
              <a:buChar char="•"/>
              <a:defRPr/>
            </a:lvl7pPr>
            <a:lvl8pPr indent="-342900" lvl="7" marL="3657600" algn="l">
              <a:lnSpc>
                <a:spcPct val="90000"/>
              </a:lnSpc>
              <a:spcBef>
                <a:spcPts val="1800"/>
              </a:spcBef>
              <a:spcAft>
                <a:spcPts val="0"/>
              </a:spcAft>
              <a:buClr>
                <a:schemeClr val="dk1"/>
              </a:buClr>
              <a:buSzPts val="1800"/>
              <a:buChar char="•"/>
              <a:defRPr/>
            </a:lvl8pPr>
            <a:lvl9pPr indent="-342900" lvl="8" marL="4114800" algn="l">
              <a:lnSpc>
                <a:spcPct val="90000"/>
              </a:lnSpc>
              <a:spcBef>
                <a:spcPts val="1800"/>
              </a:spcBef>
              <a:spcAft>
                <a:spcPts val="0"/>
              </a:spcAft>
              <a:buClr>
                <a:schemeClr val="dk1"/>
              </a:buClr>
              <a:buSzPts val="1800"/>
              <a:buChar char="•"/>
              <a:defRPr/>
            </a:lvl9pPr>
          </a:lstStyle>
          <a:p/>
        </p:txBody>
      </p:sp>
      <p:sp>
        <p:nvSpPr>
          <p:cNvPr id="75" name="Google Shape;75;p11"/>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6" name="Google Shape;76;p11"/>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7" name="Google Shape;77;p11"/>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Vertical Title and Text" type="vertTitleAndTx">
  <p:cSld name="VERTICAL_TITLE_AND_VERTICAL_TEXT">
    <p:spTree>
      <p:nvGrpSpPr>
        <p:cNvPr id="78" name="Shape 78"/>
        <p:cNvGrpSpPr/>
        <p:nvPr/>
      </p:nvGrpSpPr>
      <p:grpSpPr>
        <a:xfrm>
          <a:off x="0" y="0"/>
          <a:ext cx="0" cy="0"/>
          <a:chOff x="0" y="0"/>
          <a:chExt cx="0" cy="0"/>
        </a:xfrm>
      </p:grpSpPr>
      <p:sp>
        <p:nvSpPr>
          <p:cNvPr id="79" name="Google Shape;79;p12"/>
          <p:cNvSpPr txBox="1"/>
          <p:nvPr>
            <p:ph type="title"/>
          </p:nvPr>
        </p:nvSpPr>
        <p:spPr>
          <a:xfrm rot="5400000">
            <a:off x="22193250" y="10968991"/>
            <a:ext cx="27896822" cy="9464040"/>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0" name="Google Shape;80;p12"/>
          <p:cNvSpPr txBox="1"/>
          <p:nvPr>
            <p:ph idx="1" type="body"/>
          </p:nvPr>
        </p:nvSpPr>
        <p:spPr>
          <a:xfrm rot="5400000">
            <a:off x="2990848" y="1779270"/>
            <a:ext cx="27896822" cy="27843481"/>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3600"/>
              </a:spcBef>
              <a:spcAft>
                <a:spcPts val="0"/>
              </a:spcAft>
              <a:buClr>
                <a:schemeClr val="dk1"/>
              </a:buClr>
              <a:buSzPts val="1800"/>
              <a:buChar char="•"/>
              <a:defRPr/>
            </a:lvl1pPr>
            <a:lvl2pPr indent="-342900" lvl="1" marL="914400" algn="l">
              <a:lnSpc>
                <a:spcPct val="90000"/>
              </a:lnSpc>
              <a:spcBef>
                <a:spcPts val="1800"/>
              </a:spcBef>
              <a:spcAft>
                <a:spcPts val="0"/>
              </a:spcAft>
              <a:buClr>
                <a:schemeClr val="dk1"/>
              </a:buClr>
              <a:buSzPts val="1800"/>
              <a:buChar char="•"/>
              <a:defRPr/>
            </a:lvl2pPr>
            <a:lvl3pPr indent="-342900" lvl="2" marL="1371600" algn="l">
              <a:lnSpc>
                <a:spcPct val="90000"/>
              </a:lnSpc>
              <a:spcBef>
                <a:spcPts val="1800"/>
              </a:spcBef>
              <a:spcAft>
                <a:spcPts val="0"/>
              </a:spcAft>
              <a:buClr>
                <a:schemeClr val="dk1"/>
              </a:buClr>
              <a:buSzPts val="1800"/>
              <a:buChar char="•"/>
              <a:defRPr/>
            </a:lvl3pPr>
            <a:lvl4pPr indent="-342900" lvl="3" marL="1828800" algn="l">
              <a:lnSpc>
                <a:spcPct val="90000"/>
              </a:lnSpc>
              <a:spcBef>
                <a:spcPts val="1800"/>
              </a:spcBef>
              <a:spcAft>
                <a:spcPts val="0"/>
              </a:spcAft>
              <a:buClr>
                <a:schemeClr val="dk1"/>
              </a:buClr>
              <a:buSzPts val="1800"/>
              <a:buChar char="•"/>
              <a:defRPr/>
            </a:lvl4pPr>
            <a:lvl5pPr indent="-342900" lvl="4" marL="2286000" algn="l">
              <a:lnSpc>
                <a:spcPct val="90000"/>
              </a:lnSpc>
              <a:spcBef>
                <a:spcPts val="1800"/>
              </a:spcBef>
              <a:spcAft>
                <a:spcPts val="0"/>
              </a:spcAft>
              <a:buClr>
                <a:schemeClr val="dk1"/>
              </a:buClr>
              <a:buSzPts val="1800"/>
              <a:buChar char="•"/>
              <a:defRPr/>
            </a:lvl5pPr>
            <a:lvl6pPr indent="-342900" lvl="5" marL="2743200" algn="l">
              <a:lnSpc>
                <a:spcPct val="90000"/>
              </a:lnSpc>
              <a:spcBef>
                <a:spcPts val="1800"/>
              </a:spcBef>
              <a:spcAft>
                <a:spcPts val="0"/>
              </a:spcAft>
              <a:buClr>
                <a:schemeClr val="dk1"/>
              </a:buClr>
              <a:buSzPts val="1800"/>
              <a:buChar char="•"/>
              <a:defRPr/>
            </a:lvl6pPr>
            <a:lvl7pPr indent="-342900" lvl="6" marL="3200400" algn="l">
              <a:lnSpc>
                <a:spcPct val="90000"/>
              </a:lnSpc>
              <a:spcBef>
                <a:spcPts val="1800"/>
              </a:spcBef>
              <a:spcAft>
                <a:spcPts val="0"/>
              </a:spcAft>
              <a:buClr>
                <a:schemeClr val="dk1"/>
              </a:buClr>
              <a:buSzPts val="1800"/>
              <a:buChar char="•"/>
              <a:defRPr/>
            </a:lvl7pPr>
            <a:lvl8pPr indent="-342900" lvl="7" marL="3657600" algn="l">
              <a:lnSpc>
                <a:spcPct val="90000"/>
              </a:lnSpc>
              <a:spcBef>
                <a:spcPts val="1800"/>
              </a:spcBef>
              <a:spcAft>
                <a:spcPts val="0"/>
              </a:spcAft>
              <a:buClr>
                <a:schemeClr val="dk1"/>
              </a:buClr>
              <a:buSzPts val="1800"/>
              <a:buChar char="•"/>
              <a:defRPr/>
            </a:lvl8pPr>
            <a:lvl9pPr indent="-342900" lvl="8" marL="4114800" algn="l">
              <a:lnSpc>
                <a:spcPct val="90000"/>
              </a:lnSpc>
              <a:spcBef>
                <a:spcPts val="1800"/>
              </a:spcBef>
              <a:spcAft>
                <a:spcPts val="0"/>
              </a:spcAft>
              <a:buClr>
                <a:schemeClr val="dk1"/>
              </a:buClr>
              <a:buSzPts val="1800"/>
              <a:buChar char="•"/>
              <a:defRPr/>
            </a:lvl9pPr>
          </a:lstStyle>
          <a:p/>
        </p:txBody>
      </p:sp>
      <p:sp>
        <p:nvSpPr>
          <p:cNvPr id="81" name="Google Shape;81;p12"/>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2" name="Google Shape;82;p12"/>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83" name="Google Shape;83;p12"/>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Slide" type="title">
  <p:cSld name="TITLE">
    <p:spTree>
      <p:nvGrpSpPr>
        <p:cNvPr id="21" name="Shape 21"/>
        <p:cNvGrpSpPr/>
        <p:nvPr/>
      </p:nvGrpSpPr>
      <p:grpSpPr>
        <a:xfrm>
          <a:off x="0" y="0"/>
          <a:ext cx="0" cy="0"/>
          <a:chOff x="0" y="0"/>
          <a:chExt cx="0" cy="0"/>
        </a:xfrm>
      </p:grpSpPr>
      <p:sp>
        <p:nvSpPr>
          <p:cNvPr id="22" name="Google Shape;22;p3"/>
          <p:cNvSpPr txBox="1"/>
          <p:nvPr>
            <p:ph type="ctrTitle"/>
          </p:nvPr>
        </p:nvSpPr>
        <p:spPr>
          <a:xfrm>
            <a:off x="5486400" y="5387342"/>
            <a:ext cx="32918401" cy="11460480"/>
          </a:xfrm>
          <a:prstGeom prst="rect">
            <a:avLst/>
          </a:prstGeom>
          <a:noFill/>
          <a:ln>
            <a:noFill/>
          </a:ln>
        </p:spPr>
        <p:txBody>
          <a:bodyPr anchorCtr="0" anchor="b" bIns="45700" lIns="91425" spcFirstLastPara="1" rIns="91425" wrap="square" tIns="45700"/>
          <a:lstStyle>
            <a:lvl1pPr lvl="0" algn="ctr">
              <a:lnSpc>
                <a:spcPct val="90000"/>
              </a:lnSpc>
              <a:spcBef>
                <a:spcPts val="0"/>
              </a:spcBef>
              <a:spcAft>
                <a:spcPts val="0"/>
              </a:spcAft>
              <a:buClr>
                <a:schemeClr val="dk1"/>
              </a:buClr>
              <a:buSzPts val="21600"/>
              <a:buFont typeface="Calibri"/>
              <a:buNone/>
              <a:defRPr sz="2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3"/>
          <p:cNvSpPr txBox="1"/>
          <p:nvPr>
            <p:ph idx="1" type="subTitle"/>
          </p:nvPr>
        </p:nvSpPr>
        <p:spPr>
          <a:xfrm>
            <a:off x="5486400" y="17289781"/>
            <a:ext cx="32918401" cy="7947658"/>
          </a:xfrm>
          <a:prstGeom prst="rect">
            <a:avLst/>
          </a:prstGeom>
          <a:noFill/>
          <a:ln>
            <a:noFill/>
          </a:ln>
        </p:spPr>
        <p:txBody>
          <a:bodyPr anchorCtr="0" anchor="t" bIns="45700" lIns="91425" spcFirstLastPara="1" rIns="91425" wrap="square" tIns="45700"/>
          <a:lstStyle>
            <a:lvl1pPr lvl="0" algn="ctr">
              <a:lnSpc>
                <a:spcPct val="90000"/>
              </a:lnSpc>
              <a:spcBef>
                <a:spcPts val="3600"/>
              </a:spcBef>
              <a:spcAft>
                <a:spcPts val="0"/>
              </a:spcAft>
              <a:buClr>
                <a:schemeClr val="dk1"/>
              </a:buClr>
              <a:buSzPts val="8640"/>
              <a:buNone/>
              <a:defRPr sz="8640"/>
            </a:lvl1pPr>
            <a:lvl2pPr lvl="1" algn="ctr">
              <a:lnSpc>
                <a:spcPct val="90000"/>
              </a:lnSpc>
              <a:spcBef>
                <a:spcPts val="1800"/>
              </a:spcBef>
              <a:spcAft>
                <a:spcPts val="0"/>
              </a:spcAft>
              <a:buClr>
                <a:schemeClr val="dk1"/>
              </a:buClr>
              <a:buSzPts val="7200"/>
              <a:buNone/>
              <a:defRPr sz="7200"/>
            </a:lvl2pPr>
            <a:lvl3pPr lvl="2" algn="ctr">
              <a:lnSpc>
                <a:spcPct val="90000"/>
              </a:lnSpc>
              <a:spcBef>
                <a:spcPts val="1800"/>
              </a:spcBef>
              <a:spcAft>
                <a:spcPts val="0"/>
              </a:spcAft>
              <a:buClr>
                <a:schemeClr val="dk1"/>
              </a:buClr>
              <a:buSzPts val="6480"/>
              <a:buNone/>
              <a:defRPr sz="6480"/>
            </a:lvl3pPr>
            <a:lvl4pPr lvl="3" algn="ctr">
              <a:lnSpc>
                <a:spcPct val="90000"/>
              </a:lnSpc>
              <a:spcBef>
                <a:spcPts val="1800"/>
              </a:spcBef>
              <a:spcAft>
                <a:spcPts val="0"/>
              </a:spcAft>
              <a:buClr>
                <a:schemeClr val="dk1"/>
              </a:buClr>
              <a:buSzPts val="5760"/>
              <a:buNone/>
              <a:defRPr sz="5760"/>
            </a:lvl4pPr>
            <a:lvl5pPr lvl="4" algn="ctr">
              <a:lnSpc>
                <a:spcPct val="90000"/>
              </a:lnSpc>
              <a:spcBef>
                <a:spcPts val="1800"/>
              </a:spcBef>
              <a:spcAft>
                <a:spcPts val="0"/>
              </a:spcAft>
              <a:buClr>
                <a:schemeClr val="dk1"/>
              </a:buClr>
              <a:buSzPts val="5760"/>
              <a:buNone/>
              <a:defRPr sz="5760"/>
            </a:lvl5pPr>
            <a:lvl6pPr lvl="5" algn="ctr">
              <a:lnSpc>
                <a:spcPct val="90000"/>
              </a:lnSpc>
              <a:spcBef>
                <a:spcPts val="1800"/>
              </a:spcBef>
              <a:spcAft>
                <a:spcPts val="0"/>
              </a:spcAft>
              <a:buClr>
                <a:schemeClr val="dk1"/>
              </a:buClr>
              <a:buSzPts val="5760"/>
              <a:buNone/>
              <a:defRPr sz="5760"/>
            </a:lvl6pPr>
            <a:lvl7pPr lvl="6" algn="ctr">
              <a:lnSpc>
                <a:spcPct val="90000"/>
              </a:lnSpc>
              <a:spcBef>
                <a:spcPts val="1800"/>
              </a:spcBef>
              <a:spcAft>
                <a:spcPts val="0"/>
              </a:spcAft>
              <a:buClr>
                <a:schemeClr val="dk1"/>
              </a:buClr>
              <a:buSzPts val="5760"/>
              <a:buNone/>
              <a:defRPr sz="5760"/>
            </a:lvl7pPr>
            <a:lvl8pPr lvl="7" algn="ctr">
              <a:lnSpc>
                <a:spcPct val="90000"/>
              </a:lnSpc>
              <a:spcBef>
                <a:spcPts val="1800"/>
              </a:spcBef>
              <a:spcAft>
                <a:spcPts val="0"/>
              </a:spcAft>
              <a:buClr>
                <a:schemeClr val="dk1"/>
              </a:buClr>
              <a:buSzPts val="5760"/>
              <a:buNone/>
              <a:defRPr sz="5760"/>
            </a:lvl8pPr>
            <a:lvl9pPr lvl="8" algn="ctr">
              <a:lnSpc>
                <a:spcPct val="90000"/>
              </a:lnSpc>
              <a:spcBef>
                <a:spcPts val="1800"/>
              </a:spcBef>
              <a:spcAft>
                <a:spcPts val="0"/>
              </a:spcAft>
              <a:buClr>
                <a:schemeClr val="dk1"/>
              </a:buClr>
              <a:buSzPts val="5760"/>
              <a:buNone/>
              <a:defRPr sz="5760"/>
            </a:lvl9pPr>
          </a:lstStyle>
          <a:p/>
        </p:txBody>
      </p:sp>
      <p:sp>
        <p:nvSpPr>
          <p:cNvPr id="24" name="Google Shape;24;p3"/>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5" name="Google Shape;25;p3"/>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26" name="Google Shape;26;p3"/>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Section Header" type="secHead">
  <p:cSld name="SECTION_HEADER">
    <p:spTree>
      <p:nvGrpSpPr>
        <p:cNvPr id="27" name="Shape 27"/>
        <p:cNvGrpSpPr/>
        <p:nvPr/>
      </p:nvGrpSpPr>
      <p:grpSpPr>
        <a:xfrm>
          <a:off x="0" y="0"/>
          <a:ext cx="0" cy="0"/>
          <a:chOff x="0" y="0"/>
          <a:chExt cx="0" cy="0"/>
        </a:xfrm>
      </p:grpSpPr>
      <p:sp>
        <p:nvSpPr>
          <p:cNvPr id="28" name="Google Shape;28;p4"/>
          <p:cNvSpPr txBox="1"/>
          <p:nvPr>
            <p:ph type="title"/>
          </p:nvPr>
        </p:nvSpPr>
        <p:spPr>
          <a:xfrm>
            <a:off x="2994660" y="8206745"/>
            <a:ext cx="37856160" cy="13693138"/>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dk1"/>
              </a:buClr>
              <a:buSzPts val="21600"/>
              <a:buFont typeface="Calibri"/>
              <a:buNone/>
              <a:defRPr sz="21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4"/>
          <p:cNvSpPr txBox="1"/>
          <p:nvPr>
            <p:ph idx="1" type="body"/>
          </p:nvPr>
        </p:nvSpPr>
        <p:spPr>
          <a:xfrm>
            <a:off x="2994660" y="22029425"/>
            <a:ext cx="37856160" cy="7200898"/>
          </a:xfrm>
          <a:prstGeom prst="rect">
            <a:avLst/>
          </a:prstGeom>
          <a:noFill/>
          <a:ln>
            <a:noFill/>
          </a:ln>
        </p:spPr>
        <p:txBody>
          <a:bodyPr anchorCtr="0" anchor="t" bIns="45700" lIns="91425" spcFirstLastPara="1" rIns="91425" wrap="square" tIns="45700"/>
          <a:lstStyle>
            <a:lvl1pPr indent="-228600" lvl="0" marL="457200" algn="l">
              <a:lnSpc>
                <a:spcPct val="90000"/>
              </a:lnSpc>
              <a:spcBef>
                <a:spcPts val="3600"/>
              </a:spcBef>
              <a:spcAft>
                <a:spcPts val="0"/>
              </a:spcAft>
              <a:buClr>
                <a:srgbClr val="888888"/>
              </a:buClr>
              <a:buSzPts val="8640"/>
              <a:buNone/>
              <a:defRPr sz="8640">
                <a:solidFill>
                  <a:srgbClr val="888888"/>
                </a:solidFill>
              </a:defRPr>
            </a:lvl1pPr>
            <a:lvl2pPr indent="-228600" lvl="1" marL="914400" algn="l">
              <a:lnSpc>
                <a:spcPct val="90000"/>
              </a:lnSpc>
              <a:spcBef>
                <a:spcPts val="1800"/>
              </a:spcBef>
              <a:spcAft>
                <a:spcPts val="0"/>
              </a:spcAft>
              <a:buClr>
                <a:srgbClr val="888888"/>
              </a:buClr>
              <a:buSzPts val="7200"/>
              <a:buNone/>
              <a:defRPr sz="7200">
                <a:solidFill>
                  <a:srgbClr val="888888"/>
                </a:solidFill>
              </a:defRPr>
            </a:lvl2pPr>
            <a:lvl3pPr indent="-228600" lvl="2" marL="1371600" algn="l">
              <a:lnSpc>
                <a:spcPct val="90000"/>
              </a:lnSpc>
              <a:spcBef>
                <a:spcPts val="1800"/>
              </a:spcBef>
              <a:spcAft>
                <a:spcPts val="0"/>
              </a:spcAft>
              <a:buClr>
                <a:srgbClr val="888888"/>
              </a:buClr>
              <a:buSzPts val="6480"/>
              <a:buNone/>
              <a:defRPr sz="6480">
                <a:solidFill>
                  <a:srgbClr val="888888"/>
                </a:solidFill>
              </a:defRPr>
            </a:lvl3pPr>
            <a:lvl4pPr indent="-228600" lvl="3" marL="1828800" algn="l">
              <a:lnSpc>
                <a:spcPct val="90000"/>
              </a:lnSpc>
              <a:spcBef>
                <a:spcPts val="1800"/>
              </a:spcBef>
              <a:spcAft>
                <a:spcPts val="0"/>
              </a:spcAft>
              <a:buClr>
                <a:srgbClr val="888888"/>
              </a:buClr>
              <a:buSzPts val="5760"/>
              <a:buNone/>
              <a:defRPr sz="5760">
                <a:solidFill>
                  <a:srgbClr val="888888"/>
                </a:solidFill>
              </a:defRPr>
            </a:lvl4pPr>
            <a:lvl5pPr indent="-228600" lvl="4" marL="2286000" algn="l">
              <a:lnSpc>
                <a:spcPct val="90000"/>
              </a:lnSpc>
              <a:spcBef>
                <a:spcPts val="1800"/>
              </a:spcBef>
              <a:spcAft>
                <a:spcPts val="0"/>
              </a:spcAft>
              <a:buClr>
                <a:srgbClr val="888888"/>
              </a:buClr>
              <a:buSzPts val="5760"/>
              <a:buNone/>
              <a:defRPr sz="5760">
                <a:solidFill>
                  <a:srgbClr val="888888"/>
                </a:solidFill>
              </a:defRPr>
            </a:lvl5pPr>
            <a:lvl6pPr indent="-228600" lvl="5" marL="2743200" algn="l">
              <a:lnSpc>
                <a:spcPct val="90000"/>
              </a:lnSpc>
              <a:spcBef>
                <a:spcPts val="1800"/>
              </a:spcBef>
              <a:spcAft>
                <a:spcPts val="0"/>
              </a:spcAft>
              <a:buClr>
                <a:srgbClr val="888888"/>
              </a:buClr>
              <a:buSzPts val="5760"/>
              <a:buNone/>
              <a:defRPr sz="5760">
                <a:solidFill>
                  <a:srgbClr val="888888"/>
                </a:solidFill>
              </a:defRPr>
            </a:lvl6pPr>
            <a:lvl7pPr indent="-228600" lvl="6" marL="3200400" algn="l">
              <a:lnSpc>
                <a:spcPct val="90000"/>
              </a:lnSpc>
              <a:spcBef>
                <a:spcPts val="1800"/>
              </a:spcBef>
              <a:spcAft>
                <a:spcPts val="0"/>
              </a:spcAft>
              <a:buClr>
                <a:srgbClr val="888888"/>
              </a:buClr>
              <a:buSzPts val="5760"/>
              <a:buNone/>
              <a:defRPr sz="5760">
                <a:solidFill>
                  <a:srgbClr val="888888"/>
                </a:solidFill>
              </a:defRPr>
            </a:lvl7pPr>
            <a:lvl8pPr indent="-228600" lvl="7" marL="3657600" algn="l">
              <a:lnSpc>
                <a:spcPct val="90000"/>
              </a:lnSpc>
              <a:spcBef>
                <a:spcPts val="1800"/>
              </a:spcBef>
              <a:spcAft>
                <a:spcPts val="0"/>
              </a:spcAft>
              <a:buClr>
                <a:srgbClr val="888888"/>
              </a:buClr>
              <a:buSzPts val="5760"/>
              <a:buNone/>
              <a:defRPr sz="5760">
                <a:solidFill>
                  <a:srgbClr val="888888"/>
                </a:solidFill>
              </a:defRPr>
            </a:lvl8pPr>
            <a:lvl9pPr indent="-228600" lvl="8" marL="4114800" algn="l">
              <a:lnSpc>
                <a:spcPct val="90000"/>
              </a:lnSpc>
              <a:spcBef>
                <a:spcPts val="1800"/>
              </a:spcBef>
              <a:spcAft>
                <a:spcPts val="0"/>
              </a:spcAft>
              <a:buClr>
                <a:srgbClr val="888888"/>
              </a:buClr>
              <a:buSzPts val="5760"/>
              <a:buNone/>
              <a:defRPr sz="5760">
                <a:solidFill>
                  <a:srgbClr val="888888"/>
                </a:solidFill>
              </a:defRPr>
            </a:lvl9pPr>
          </a:lstStyle>
          <a:p/>
        </p:txBody>
      </p:sp>
      <p:sp>
        <p:nvSpPr>
          <p:cNvPr id="30" name="Google Shape;30;p4"/>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1" name="Google Shape;31;p4"/>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2" name="Google Shape;32;p4"/>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wo Content" type="twoObj">
  <p:cSld name="TWO_OBJECTS">
    <p:spTree>
      <p:nvGrpSpPr>
        <p:cNvPr id="33" name="Shape 33"/>
        <p:cNvGrpSpPr/>
        <p:nvPr/>
      </p:nvGrpSpPr>
      <p:grpSpPr>
        <a:xfrm>
          <a:off x="0" y="0"/>
          <a:ext cx="0" cy="0"/>
          <a:chOff x="0" y="0"/>
          <a:chExt cx="0" cy="0"/>
        </a:xfrm>
      </p:grpSpPr>
      <p:sp>
        <p:nvSpPr>
          <p:cNvPr id="34" name="Google Shape;34;p5"/>
          <p:cNvSpPr txBox="1"/>
          <p:nvPr>
            <p:ph type="title"/>
          </p:nvPr>
        </p:nvSpPr>
        <p:spPr>
          <a:xfrm>
            <a:off x="3017520" y="1752603"/>
            <a:ext cx="37856160" cy="636270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5"/>
          <p:cNvSpPr txBox="1"/>
          <p:nvPr>
            <p:ph idx="1" type="body"/>
          </p:nvPr>
        </p:nvSpPr>
        <p:spPr>
          <a:xfrm>
            <a:off x="3017520" y="8763000"/>
            <a:ext cx="18653759" cy="20886422"/>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3600"/>
              </a:spcBef>
              <a:spcAft>
                <a:spcPts val="0"/>
              </a:spcAft>
              <a:buClr>
                <a:schemeClr val="dk1"/>
              </a:buClr>
              <a:buSzPts val="1800"/>
              <a:buChar char="•"/>
              <a:defRPr/>
            </a:lvl1pPr>
            <a:lvl2pPr indent="-342900" lvl="1" marL="914400" algn="l">
              <a:lnSpc>
                <a:spcPct val="90000"/>
              </a:lnSpc>
              <a:spcBef>
                <a:spcPts val="1800"/>
              </a:spcBef>
              <a:spcAft>
                <a:spcPts val="0"/>
              </a:spcAft>
              <a:buClr>
                <a:schemeClr val="dk1"/>
              </a:buClr>
              <a:buSzPts val="1800"/>
              <a:buChar char="•"/>
              <a:defRPr/>
            </a:lvl2pPr>
            <a:lvl3pPr indent="-342900" lvl="2" marL="1371600" algn="l">
              <a:lnSpc>
                <a:spcPct val="90000"/>
              </a:lnSpc>
              <a:spcBef>
                <a:spcPts val="1800"/>
              </a:spcBef>
              <a:spcAft>
                <a:spcPts val="0"/>
              </a:spcAft>
              <a:buClr>
                <a:schemeClr val="dk1"/>
              </a:buClr>
              <a:buSzPts val="1800"/>
              <a:buChar char="•"/>
              <a:defRPr/>
            </a:lvl3pPr>
            <a:lvl4pPr indent="-342900" lvl="3" marL="1828800" algn="l">
              <a:lnSpc>
                <a:spcPct val="90000"/>
              </a:lnSpc>
              <a:spcBef>
                <a:spcPts val="1800"/>
              </a:spcBef>
              <a:spcAft>
                <a:spcPts val="0"/>
              </a:spcAft>
              <a:buClr>
                <a:schemeClr val="dk1"/>
              </a:buClr>
              <a:buSzPts val="1800"/>
              <a:buChar char="•"/>
              <a:defRPr/>
            </a:lvl4pPr>
            <a:lvl5pPr indent="-342900" lvl="4" marL="2286000" algn="l">
              <a:lnSpc>
                <a:spcPct val="90000"/>
              </a:lnSpc>
              <a:spcBef>
                <a:spcPts val="1800"/>
              </a:spcBef>
              <a:spcAft>
                <a:spcPts val="0"/>
              </a:spcAft>
              <a:buClr>
                <a:schemeClr val="dk1"/>
              </a:buClr>
              <a:buSzPts val="1800"/>
              <a:buChar char="•"/>
              <a:defRPr/>
            </a:lvl5pPr>
            <a:lvl6pPr indent="-342900" lvl="5" marL="2743200" algn="l">
              <a:lnSpc>
                <a:spcPct val="90000"/>
              </a:lnSpc>
              <a:spcBef>
                <a:spcPts val="1800"/>
              </a:spcBef>
              <a:spcAft>
                <a:spcPts val="0"/>
              </a:spcAft>
              <a:buClr>
                <a:schemeClr val="dk1"/>
              </a:buClr>
              <a:buSzPts val="1800"/>
              <a:buChar char="•"/>
              <a:defRPr/>
            </a:lvl6pPr>
            <a:lvl7pPr indent="-342900" lvl="6" marL="3200400" algn="l">
              <a:lnSpc>
                <a:spcPct val="90000"/>
              </a:lnSpc>
              <a:spcBef>
                <a:spcPts val="1800"/>
              </a:spcBef>
              <a:spcAft>
                <a:spcPts val="0"/>
              </a:spcAft>
              <a:buClr>
                <a:schemeClr val="dk1"/>
              </a:buClr>
              <a:buSzPts val="1800"/>
              <a:buChar char="•"/>
              <a:defRPr/>
            </a:lvl7pPr>
            <a:lvl8pPr indent="-342900" lvl="7" marL="3657600" algn="l">
              <a:lnSpc>
                <a:spcPct val="90000"/>
              </a:lnSpc>
              <a:spcBef>
                <a:spcPts val="1800"/>
              </a:spcBef>
              <a:spcAft>
                <a:spcPts val="0"/>
              </a:spcAft>
              <a:buClr>
                <a:schemeClr val="dk1"/>
              </a:buClr>
              <a:buSzPts val="1800"/>
              <a:buChar char="•"/>
              <a:defRPr/>
            </a:lvl8pPr>
            <a:lvl9pPr indent="-342900" lvl="8" marL="4114800" algn="l">
              <a:lnSpc>
                <a:spcPct val="90000"/>
              </a:lnSpc>
              <a:spcBef>
                <a:spcPts val="1800"/>
              </a:spcBef>
              <a:spcAft>
                <a:spcPts val="0"/>
              </a:spcAft>
              <a:buClr>
                <a:schemeClr val="dk1"/>
              </a:buClr>
              <a:buSzPts val="1800"/>
              <a:buChar char="•"/>
              <a:defRPr/>
            </a:lvl9pPr>
          </a:lstStyle>
          <a:p/>
        </p:txBody>
      </p:sp>
      <p:sp>
        <p:nvSpPr>
          <p:cNvPr id="36" name="Google Shape;36;p5"/>
          <p:cNvSpPr txBox="1"/>
          <p:nvPr>
            <p:ph idx="2" type="body"/>
          </p:nvPr>
        </p:nvSpPr>
        <p:spPr>
          <a:xfrm>
            <a:off x="22219920" y="8763000"/>
            <a:ext cx="18653759" cy="20886422"/>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3600"/>
              </a:spcBef>
              <a:spcAft>
                <a:spcPts val="0"/>
              </a:spcAft>
              <a:buClr>
                <a:schemeClr val="dk1"/>
              </a:buClr>
              <a:buSzPts val="1800"/>
              <a:buChar char="•"/>
              <a:defRPr/>
            </a:lvl1pPr>
            <a:lvl2pPr indent="-342900" lvl="1" marL="914400" algn="l">
              <a:lnSpc>
                <a:spcPct val="90000"/>
              </a:lnSpc>
              <a:spcBef>
                <a:spcPts val="1800"/>
              </a:spcBef>
              <a:spcAft>
                <a:spcPts val="0"/>
              </a:spcAft>
              <a:buClr>
                <a:schemeClr val="dk1"/>
              </a:buClr>
              <a:buSzPts val="1800"/>
              <a:buChar char="•"/>
              <a:defRPr/>
            </a:lvl2pPr>
            <a:lvl3pPr indent="-342900" lvl="2" marL="1371600" algn="l">
              <a:lnSpc>
                <a:spcPct val="90000"/>
              </a:lnSpc>
              <a:spcBef>
                <a:spcPts val="1800"/>
              </a:spcBef>
              <a:spcAft>
                <a:spcPts val="0"/>
              </a:spcAft>
              <a:buClr>
                <a:schemeClr val="dk1"/>
              </a:buClr>
              <a:buSzPts val="1800"/>
              <a:buChar char="•"/>
              <a:defRPr/>
            </a:lvl3pPr>
            <a:lvl4pPr indent="-342900" lvl="3" marL="1828800" algn="l">
              <a:lnSpc>
                <a:spcPct val="90000"/>
              </a:lnSpc>
              <a:spcBef>
                <a:spcPts val="1800"/>
              </a:spcBef>
              <a:spcAft>
                <a:spcPts val="0"/>
              </a:spcAft>
              <a:buClr>
                <a:schemeClr val="dk1"/>
              </a:buClr>
              <a:buSzPts val="1800"/>
              <a:buChar char="•"/>
              <a:defRPr/>
            </a:lvl4pPr>
            <a:lvl5pPr indent="-342900" lvl="4" marL="2286000" algn="l">
              <a:lnSpc>
                <a:spcPct val="90000"/>
              </a:lnSpc>
              <a:spcBef>
                <a:spcPts val="1800"/>
              </a:spcBef>
              <a:spcAft>
                <a:spcPts val="0"/>
              </a:spcAft>
              <a:buClr>
                <a:schemeClr val="dk1"/>
              </a:buClr>
              <a:buSzPts val="1800"/>
              <a:buChar char="•"/>
              <a:defRPr/>
            </a:lvl5pPr>
            <a:lvl6pPr indent="-342900" lvl="5" marL="2743200" algn="l">
              <a:lnSpc>
                <a:spcPct val="90000"/>
              </a:lnSpc>
              <a:spcBef>
                <a:spcPts val="1800"/>
              </a:spcBef>
              <a:spcAft>
                <a:spcPts val="0"/>
              </a:spcAft>
              <a:buClr>
                <a:schemeClr val="dk1"/>
              </a:buClr>
              <a:buSzPts val="1800"/>
              <a:buChar char="•"/>
              <a:defRPr/>
            </a:lvl6pPr>
            <a:lvl7pPr indent="-342900" lvl="6" marL="3200400" algn="l">
              <a:lnSpc>
                <a:spcPct val="90000"/>
              </a:lnSpc>
              <a:spcBef>
                <a:spcPts val="1800"/>
              </a:spcBef>
              <a:spcAft>
                <a:spcPts val="0"/>
              </a:spcAft>
              <a:buClr>
                <a:schemeClr val="dk1"/>
              </a:buClr>
              <a:buSzPts val="1800"/>
              <a:buChar char="•"/>
              <a:defRPr/>
            </a:lvl7pPr>
            <a:lvl8pPr indent="-342900" lvl="7" marL="3657600" algn="l">
              <a:lnSpc>
                <a:spcPct val="90000"/>
              </a:lnSpc>
              <a:spcBef>
                <a:spcPts val="1800"/>
              </a:spcBef>
              <a:spcAft>
                <a:spcPts val="0"/>
              </a:spcAft>
              <a:buClr>
                <a:schemeClr val="dk1"/>
              </a:buClr>
              <a:buSzPts val="1800"/>
              <a:buChar char="•"/>
              <a:defRPr/>
            </a:lvl8pPr>
            <a:lvl9pPr indent="-342900" lvl="8" marL="4114800" algn="l">
              <a:lnSpc>
                <a:spcPct val="90000"/>
              </a:lnSpc>
              <a:spcBef>
                <a:spcPts val="1800"/>
              </a:spcBef>
              <a:spcAft>
                <a:spcPts val="0"/>
              </a:spcAft>
              <a:buClr>
                <a:schemeClr val="dk1"/>
              </a:buClr>
              <a:buSzPts val="1800"/>
              <a:buChar char="•"/>
              <a:defRPr/>
            </a:lvl9pPr>
          </a:lstStyle>
          <a:p/>
        </p:txBody>
      </p:sp>
      <p:sp>
        <p:nvSpPr>
          <p:cNvPr id="37" name="Google Shape;37;p5"/>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8" name="Google Shape;38;p5"/>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39" name="Google Shape;39;p5"/>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mparison" type="twoTxTwoObj">
  <p:cSld name="TWO_OBJECTS_WITH_TEXT">
    <p:spTree>
      <p:nvGrpSpPr>
        <p:cNvPr id="40" name="Shape 40"/>
        <p:cNvGrpSpPr/>
        <p:nvPr/>
      </p:nvGrpSpPr>
      <p:grpSpPr>
        <a:xfrm>
          <a:off x="0" y="0"/>
          <a:ext cx="0" cy="0"/>
          <a:chOff x="0" y="0"/>
          <a:chExt cx="0" cy="0"/>
        </a:xfrm>
      </p:grpSpPr>
      <p:sp>
        <p:nvSpPr>
          <p:cNvPr id="41" name="Google Shape;41;p6"/>
          <p:cNvSpPr txBox="1"/>
          <p:nvPr>
            <p:ph type="title"/>
          </p:nvPr>
        </p:nvSpPr>
        <p:spPr>
          <a:xfrm>
            <a:off x="3023237" y="1752603"/>
            <a:ext cx="37856160" cy="636270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6"/>
          <p:cNvSpPr txBox="1"/>
          <p:nvPr>
            <p:ph idx="1" type="body"/>
          </p:nvPr>
        </p:nvSpPr>
        <p:spPr>
          <a:xfrm>
            <a:off x="3023239" y="8069582"/>
            <a:ext cx="18568033" cy="3954778"/>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3600"/>
              </a:spcBef>
              <a:spcAft>
                <a:spcPts val="0"/>
              </a:spcAft>
              <a:buClr>
                <a:schemeClr val="dk1"/>
              </a:buClr>
              <a:buSzPts val="8640"/>
              <a:buNone/>
              <a:defRPr b="1" sz="8640"/>
            </a:lvl1pPr>
            <a:lvl2pPr indent="-228600" lvl="1" marL="914400" algn="l">
              <a:lnSpc>
                <a:spcPct val="90000"/>
              </a:lnSpc>
              <a:spcBef>
                <a:spcPts val="1800"/>
              </a:spcBef>
              <a:spcAft>
                <a:spcPts val="0"/>
              </a:spcAft>
              <a:buClr>
                <a:schemeClr val="dk1"/>
              </a:buClr>
              <a:buSzPts val="7200"/>
              <a:buNone/>
              <a:defRPr b="1" sz="7200"/>
            </a:lvl2pPr>
            <a:lvl3pPr indent="-228600" lvl="2" marL="1371600" algn="l">
              <a:lnSpc>
                <a:spcPct val="90000"/>
              </a:lnSpc>
              <a:spcBef>
                <a:spcPts val="1800"/>
              </a:spcBef>
              <a:spcAft>
                <a:spcPts val="0"/>
              </a:spcAft>
              <a:buClr>
                <a:schemeClr val="dk1"/>
              </a:buClr>
              <a:buSzPts val="6480"/>
              <a:buNone/>
              <a:defRPr b="1" sz="6480"/>
            </a:lvl3pPr>
            <a:lvl4pPr indent="-228600" lvl="3" marL="1828800" algn="l">
              <a:lnSpc>
                <a:spcPct val="90000"/>
              </a:lnSpc>
              <a:spcBef>
                <a:spcPts val="1800"/>
              </a:spcBef>
              <a:spcAft>
                <a:spcPts val="0"/>
              </a:spcAft>
              <a:buClr>
                <a:schemeClr val="dk1"/>
              </a:buClr>
              <a:buSzPts val="5760"/>
              <a:buNone/>
              <a:defRPr b="1" sz="5760"/>
            </a:lvl4pPr>
            <a:lvl5pPr indent="-228600" lvl="4" marL="2286000" algn="l">
              <a:lnSpc>
                <a:spcPct val="90000"/>
              </a:lnSpc>
              <a:spcBef>
                <a:spcPts val="1800"/>
              </a:spcBef>
              <a:spcAft>
                <a:spcPts val="0"/>
              </a:spcAft>
              <a:buClr>
                <a:schemeClr val="dk1"/>
              </a:buClr>
              <a:buSzPts val="5760"/>
              <a:buNone/>
              <a:defRPr b="1" sz="5760"/>
            </a:lvl5pPr>
            <a:lvl6pPr indent="-228600" lvl="5" marL="2743200" algn="l">
              <a:lnSpc>
                <a:spcPct val="90000"/>
              </a:lnSpc>
              <a:spcBef>
                <a:spcPts val="1800"/>
              </a:spcBef>
              <a:spcAft>
                <a:spcPts val="0"/>
              </a:spcAft>
              <a:buClr>
                <a:schemeClr val="dk1"/>
              </a:buClr>
              <a:buSzPts val="5760"/>
              <a:buNone/>
              <a:defRPr b="1" sz="5760"/>
            </a:lvl6pPr>
            <a:lvl7pPr indent="-228600" lvl="6" marL="3200400" algn="l">
              <a:lnSpc>
                <a:spcPct val="90000"/>
              </a:lnSpc>
              <a:spcBef>
                <a:spcPts val="1800"/>
              </a:spcBef>
              <a:spcAft>
                <a:spcPts val="0"/>
              </a:spcAft>
              <a:buClr>
                <a:schemeClr val="dk1"/>
              </a:buClr>
              <a:buSzPts val="5760"/>
              <a:buNone/>
              <a:defRPr b="1" sz="5760"/>
            </a:lvl7pPr>
            <a:lvl8pPr indent="-228600" lvl="7" marL="3657600" algn="l">
              <a:lnSpc>
                <a:spcPct val="90000"/>
              </a:lnSpc>
              <a:spcBef>
                <a:spcPts val="1800"/>
              </a:spcBef>
              <a:spcAft>
                <a:spcPts val="0"/>
              </a:spcAft>
              <a:buClr>
                <a:schemeClr val="dk1"/>
              </a:buClr>
              <a:buSzPts val="5760"/>
              <a:buNone/>
              <a:defRPr b="1" sz="5760"/>
            </a:lvl8pPr>
            <a:lvl9pPr indent="-228600" lvl="8" marL="4114800" algn="l">
              <a:lnSpc>
                <a:spcPct val="90000"/>
              </a:lnSpc>
              <a:spcBef>
                <a:spcPts val="1800"/>
              </a:spcBef>
              <a:spcAft>
                <a:spcPts val="0"/>
              </a:spcAft>
              <a:buClr>
                <a:schemeClr val="dk1"/>
              </a:buClr>
              <a:buSzPts val="5760"/>
              <a:buNone/>
              <a:defRPr b="1" sz="5760"/>
            </a:lvl9pPr>
          </a:lstStyle>
          <a:p/>
        </p:txBody>
      </p:sp>
      <p:sp>
        <p:nvSpPr>
          <p:cNvPr id="43" name="Google Shape;43;p6"/>
          <p:cNvSpPr txBox="1"/>
          <p:nvPr>
            <p:ph idx="2" type="body"/>
          </p:nvPr>
        </p:nvSpPr>
        <p:spPr>
          <a:xfrm>
            <a:off x="3023239" y="12024360"/>
            <a:ext cx="18568033" cy="17686021"/>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3600"/>
              </a:spcBef>
              <a:spcAft>
                <a:spcPts val="0"/>
              </a:spcAft>
              <a:buClr>
                <a:schemeClr val="dk1"/>
              </a:buClr>
              <a:buSzPts val="1800"/>
              <a:buChar char="•"/>
              <a:defRPr/>
            </a:lvl1pPr>
            <a:lvl2pPr indent="-342900" lvl="1" marL="914400" algn="l">
              <a:lnSpc>
                <a:spcPct val="90000"/>
              </a:lnSpc>
              <a:spcBef>
                <a:spcPts val="1800"/>
              </a:spcBef>
              <a:spcAft>
                <a:spcPts val="0"/>
              </a:spcAft>
              <a:buClr>
                <a:schemeClr val="dk1"/>
              </a:buClr>
              <a:buSzPts val="1800"/>
              <a:buChar char="•"/>
              <a:defRPr/>
            </a:lvl2pPr>
            <a:lvl3pPr indent="-342900" lvl="2" marL="1371600" algn="l">
              <a:lnSpc>
                <a:spcPct val="90000"/>
              </a:lnSpc>
              <a:spcBef>
                <a:spcPts val="1800"/>
              </a:spcBef>
              <a:spcAft>
                <a:spcPts val="0"/>
              </a:spcAft>
              <a:buClr>
                <a:schemeClr val="dk1"/>
              </a:buClr>
              <a:buSzPts val="1800"/>
              <a:buChar char="•"/>
              <a:defRPr/>
            </a:lvl3pPr>
            <a:lvl4pPr indent="-342900" lvl="3" marL="1828800" algn="l">
              <a:lnSpc>
                <a:spcPct val="90000"/>
              </a:lnSpc>
              <a:spcBef>
                <a:spcPts val="1800"/>
              </a:spcBef>
              <a:spcAft>
                <a:spcPts val="0"/>
              </a:spcAft>
              <a:buClr>
                <a:schemeClr val="dk1"/>
              </a:buClr>
              <a:buSzPts val="1800"/>
              <a:buChar char="•"/>
              <a:defRPr/>
            </a:lvl4pPr>
            <a:lvl5pPr indent="-342900" lvl="4" marL="2286000" algn="l">
              <a:lnSpc>
                <a:spcPct val="90000"/>
              </a:lnSpc>
              <a:spcBef>
                <a:spcPts val="1800"/>
              </a:spcBef>
              <a:spcAft>
                <a:spcPts val="0"/>
              </a:spcAft>
              <a:buClr>
                <a:schemeClr val="dk1"/>
              </a:buClr>
              <a:buSzPts val="1800"/>
              <a:buChar char="•"/>
              <a:defRPr/>
            </a:lvl5pPr>
            <a:lvl6pPr indent="-342900" lvl="5" marL="2743200" algn="l">
              <a:lnSpc>
                <a:spcPct val="90000"/>
              </a:lnSpc>
              <a:spcBef>
                <a:spcPts val="1800"/>
              </a:spcBef>
              <a:spcAft>
                <a:spcPts val="0"/>
              </a:spcAft>
              <a:buClr>
                <a:schemeClr val="dk1"/>
              </a:buClr>
              <a:buSzPts val="1800"/>
              <a:buChar char="•"/>
              <a:defRPr/>
            </a:lvl6pPr>
            <a:lvl7pPr indent="-342900" lvl="6" marL="3200400" algn="l">
              <a:lnSpc>
                <a:spcPct val="90000"/>
              </a:lnSpc>
              <a:spcBef>
                <a:spcPts val="1800"/>
              </a:spcBef>
              <a:spcAft>
                <a:spcPts val="0"/>
              </a:spcAft>
              <a:buClr>
                <a:schemeClr val="dk1"/>
              </a:buClr>
              <a:buSzPts val="1800"/>
              <a:buChar char="•"/>
              <a:defRPr/>
            </a:lvl7pPr>
            <a:lvl8pPr indent="-342900" lvl="7" marL="3657600" algn="l">
              <a:lnSpc>
                <a:spcPct val="90000"/>
              </a:lnSpc>
              <a:spcBef>
                <a:spcPts val="1800"/>
              </a:spcBef>
              <a:spcAft>
                <a:spcPts val="0"/>
              </a:spcAft>
              <a:buClr>
                <a:schemeClr val="dk1"/>
              </a:buClr>
              <a:buSzPts val="1800"/>
              <a:buChar char="•"/>
              <a:defRPr/>
            </a:lvl8pPr>
            <a:lvl9pPr indent="-342900" lvl="8" marL="4114800" algn="l">
              <a:lnSpc>
                <a:spcPct val="90000"/>
              </a:lnSpc>
              <a:spcBef>
                <a:spcPts val="1800"/>
              </a:spcBef>
              <a:spcAft>
                <a:spcPts val="0"/>
              </a:spcAft>
              <a:buClr>
                <a:schemeClr val="dk1"/>
              </a:buClr>
              <a:buSzPts val="1800"/>
              <a:buChar char="•"/>
              <a:defRPr/>
            </a:lvl9pPr>
          </a:lstStyle>
          <a:p/>
        </p:txBody>
      </p:sp>
      <p:sp>
        <p:nvSpPr>
          <p:cNvPr id="44" name="Google Shape;44;p6"/>
          <p:cNvSpPr txBox="1"/>
          <p:nvPr>
            <p:ph idx="3" type="body"/>
          </p:nvPr>
        </p:nvSpPr>
        <p:spPr>
          <a:xfrm>
            <a:off x="22219920" y="8069582"/>
            <a:ext cx="18659477" cy="3954778"/>
          </a:xfrm>
          <a:prstGeom prst="rect">
            <a:avLst/>
          </a:prstGeom>
          <a:noFill/>
          <a:ln>
            <a:noFill/>
          </a:ln>
        </p:spPr>
        <p:txBody>
          <a:bodyPr anchorCtr="0" anchor="b" bIns="45700" lIns="91425" spcFirstLastPara="1" rIns="91425" wrap="square" tIns="45700"/>
          <a:lstStyle>
            <a:lvl1pPr indent="-228600" lvl="0" marL="457200" algn="l">
              <a:lnSpc>
                <a:spcPct val="90000"/>
              </a:lnSpc>
              <a:spcBef>
                <a:spcPts val="3600"/>
              </a:spcBef>
              <a:spcAft>
                <a:spcPts val="0"/>
              </a:spcAft>
              <a:buClr>
                <a:schemeClr val="dk1"/>
              </a:buClr>
              <a:buSzPts val="8640"/>
              <a:buNone/>
              <a:defRPr b="1" sz="8640"/>
            </a:lvl1pPr>
            <a:lvl2pPr indent="-228600" lvl="1" marL="914400" algn="l">
              <a:lnSpc>
                <a:spcPct val="90000"/>
              </a:lnSpc>
              <a:spcBef>
                <a:spcPts val="1800"/>
              </a:spcBef>
              <a:spcAft>
                <a:spcPts val="0"/>
              </a:spcAft>
              <a:buClr>
                <a:schemeClr val="dk1"/>
              </a:buClr>
              <a:buSzPts val="7200"/>
              <a:buNone/>
              <a:defRPr b="1" sz="7200"/>
            </a:lvl2pPr>
            <a:lvl3pPr indent="-228600" lvl="2" marL="1371600" algn="l">
              <a:lnSpc>
                <a:spcPct val="90000"/>
              </a:lnSpc>
              <a:spcBef>
                <a:spcPts val="1800"/>
              </a:spcBef>
              <a:spcAft>
                <a:spcPts val="0"/>
              </a:spcAft>
              <a:buClr>
                <a:schemeClr val="dk1"/>
              </a:buClr>
              <a:buSzPts val="6480"/>
              <a:buNone/>
              <a:defRPr b="1" sz="6480"/>
            </a:lvl3pPr>
            <a:lvl4pPr indent="-228600" lvl="3" marL="1828800" algn="l">
              <a:lnSpc>
                <a:spcPct val="90000"/>
              </a:lnSpc>
              <a:spcBef>
                <a:spcPts val="1800"/>
              </a:spcBef>
              <a:spcAft>
                <a:spcPts val="0"/>
              </a:spcAft>
              <a:buClr>
                <a:schemeClr val="dk1"/>
              </a:buClr>
              <a:buSzPts val="5760"/>
              <a:buNone/>
              <a:defRPr b="1" sz="5760"/>
            </a:lvl4pPr>
            <a:lvl5pPr indent="-228600" lvl="4" marL="2286000" algn="l">
              <a:lnSpc>
                <a:spcPct val="90000"/>
              </a:lnSpc>
              <a:spcBef>
                <a:spcPts val="1800"/>
              </a:spcBef>
              <a:spcAft>
                <a:spcPts val="0"/>
              </a:spcAft>
              <a:buClr>
                <a:schemeClr val="dk1"/>
              </a:buClr>
              <a:buSzPts val="5760"/>
              <a:buNone/>
              <a:defRPr b="1" sz="5760"/>
            </a:lvl5pPr>
            <a:lvl6pPr indent="-228600" lvl="5" marL="2743200" algn="l">
              <a:lnSpc>
                <a:spcPct val="90000"/>
              </a:lnSpc>
              <a:spcBef>
                <a:spcPts val="1800"/>
              </a:spcBef>
              <a:spcAft>
                <a:spcPts val="0"/>
              </a:spcAft>
              <a:buClr>
                <a:schemeClr val="dk1"/>
              </a:buClr>
              <a:buSzPts val="5760"/>
              <a:buNone/>
              <a:defRPr b="1" sz="5760"/>
            </a:lvl6pPr>
            <a:lvl7pPr indent="-228600" lvl="6" marL="3200400" algn="l">
              <a:lnSpc>
                <a:spcPct val="90000"/>
              </a:lnSpc>
              <a:spcBef>
                <a:spcPts val="1800"/>
              </a:spcBef>
              <a:spcAft>
                <a:spcPts val="0"/>
              </a:spcAft>
              <a:buClr>
                <a:schemeClr val="dk1"/>
              </a:buClr>
              <a:buSzPts val="5760"/>
              <a:buNone/>
              <a:defRPr b="1" sz="5760"/>
            </a:lvl7pPr>
            <a:lvl8pPr indent="-228600" lvl="7" marL="3657600" algn="l">
              <a:lnSpc>
                <a:spcPct val="90000"/>
              </a:lnSpc>
              <a:spcBef>
                <a:spcPts val="1800"/>
              </a:spcBef>
              <a:spcAft>
                <a:spcPts val="0"/>
              </a:spcAft>
              <a:buClr>
                <a:schemeClr val="dk1"/>
              </a:buClr>
              <a:buSzPts val="5760"/>
              <a:buNone/>
              <a:defRPr b="1" sz="5760"/>
            </a:lvl8pPr>
            <a:lvl9pPr indent="-228600" lvl="8" marL="4114800" algn="l">
              <a:lnSpc>
                <a:spcPct val="90000"/>
              </a:lnSpc>
              <a:spcBef>
                <a:spcPts val="1800"/>
              </a:spcBef>
              <a:spcAft>
                <a:spcPts val="0"/>
              </a:spcAft>
              <a:buClr>
                <a:schemeClr val="dk1"/>
              </a:buClr>
              <a:buSzPts val="5760"/>
              <a:buNone/>
              <a:defRPr b="1" sz="5760"/>
            </a:lvl9pPr>
          </a:lstStyle>
          <a:p/>
        </p:txBody>
      </p:sp>
      <p:sp>
        <p:nvSpPr>
          <p:cNvPr id="45" name="Google Shape;45;p6"/>
          <p:cNvSpPr txBox="1"/>
          <p:nvPr>
            <p:ph idx="4" type="body"/>
          </p:nvPr>
        </p:nvSpPr>
        <p:spPr>
          <a:xfrm>
            <a:off x="22219920" y="12024360"/>
            <a:ext cx="18659477" cy="17686021"/>
          </a:xfrm>
          <a:prstGeom prst="rect">
            <a:avLst/>
          </a:prstGeom>
          <a:noFill/>
          <a:ln>
            <a:noFill/>
          </a:ln>
        </p:spPr>
        <p:txBody>
          <a:bodyPr anchorCtr="0" anchor="t" bIns="45700" lIns="91425" spcFirstLastPara="1" rIns="91425" wrap="square" tIns="45700"/>
          <a:lstStyle>
            <a:lvl1pPr indent="-342900" lvl="0" marL="457200" algn="l">
              <a:lnSpc>
                <a:spcPct val="90000"/>
              </a:lnSpc>
              <a:spcBef>
                <a:spcPts val="3600"/>
              </a:spcBef>
              <a:spcAft>
                <a:spcPts val="0"/>
              </a:spcAft>
              <a:buClr>
                <a:schemeClr val="dk1"/>
              </a:buClr>
              <a:buSzPts val="1800"/>
              <a:buChar char="•"/>
              <a:defRPr/>
            </a:lvl1pPr>
            <a:lvl2pPr indent="-342900" lvl="1" marL="914400" algn="l">
              <a:lnSpc>
                <a:spcPct val="90000"/>
              </a:lnSpc>
              <a:spcBef>
                <a:spcPts val="1800"/>
              </a:spcBef>
              <a:spcAft>
                <a:spcPts val="0"/>
              </a:spcAft>
              <a:buClr>
                <a:schemeClr val="dk1"/>
              </a:buClr>
              <a:buSzPts val="1800"/>
              <a:buChar char="•"/>
              <a:defRPr/>
            </a:lvl2pPr>
            <a:lvl3pPr indent="-342900" lvl="2" marL="1371600" algn="l">
              <a:lnSpc>
                <a:spcPct val="90000"/>
              </a:lnSpc>
              <a:spcBef>
                <a:spcPts val="1800"/>
              </a:spcBef>
              <a:spcAft>
                <a:spcPts val="0"/>
              </a:spcAft>
              <a:buClr>
                <a:schemeClr val="dk1"/>
              </a:buClr>
              <a:buSzPts val="1800"/>
              <a:buChar char="•"/>
              <a:defRPr/>
            </a:lvl3pPr>
            <a:lvl4pPr indent="-342900" lvl="3" marL="1828800" algn="l">
              <a:lnSpc>
                <a:spcPct val="90000"/>
              </a:lnSpc>
              <a:spcBef>
                <a:spcPts val="1800"/>
              </a:spcBef>
              <a:spcAft>
                <a:spcPts val="0"/>
              </a:spcAft>
              <a:buClr>
                <a:schemeClr val="dk1"/>
              </a:buClr>
              <a:buSzPts val="1800"/>
              <a:buChar char="•"/>
              <a:defRPr/>
            </a:lvl4pPr>
            <a:lvl5pPr indent="-342900" lvl="4" marL="2286000" algn="l">
              <a:lnSpc>
                <a:spcPct val="90000"/>
              </a:lnSpc>
              <a:spcBef>
                <a:spcPts val="1800"/>
              </a:spcBef>
              <a:spcAft>
                <a:spcPts val="0"/>
              </a:spcAft>
              <a:buClr>
                <a:schemeClr val="dk1"/>
              </a:buClr>
              <a:buSzPts val="1800"/>
              <a:buChar char="•"/>
              <a:defRPr/>
            </a:lvl5pPr>
            <a:lvl6pPr indent="-342900" lvl="5" marL="2743200" algn="l">
              <a:lnSpc>
                <a:spcPct val="90000"/>
              </a:lnSpc>
              <a:spcBef>
                <a:spcPts val="1800"/>
              </a:spcBef>
              <a:spcAft>
                <a:spcPts val="0"/>
              </a:spcAft>
              <a:buClr>
                <a:schemeClr val="dk1"/>
              </a:buClr>
              <a:buSzPts val="1800"/>
              <a:buChar char="•"/>
              <a:defRPr/>
            </a:lvl6pPr>
            <a:lvl7pPr indent="-342900" lvl="6" marL="3200400" algn="l">
              <a:lnSpc>
                <a:spcPct val="90000"/>
              </a:lnSpc>
              <a:spcBef>
                <a:spcPts val="1800"/>
              </a:spcBef>
              <a:spcAft>
                <a:spcPts val="0"/>
              </a:spcAft>
              <a:buClr>
                <a:schemeClr val="dk1"/>
              </a:buClr>
              <a:buSzPts val="1800"/>
              <a:buChar char="•"/>
              <a:defRPr/>
            </a:lvl7pPr>
            <a:lvl8pPr indent="-342900" lvl="7" marL="3657600" algn="l">
              <a:lnSpc>
                <a:spcPct val="90000"/>
              </a:lnSpc>
              <a:spcBef>
                <a:spcPts val="1800"/>
              </a:spcBef>
              <a:spcAft>
                <a:spcPts val="0"/>
              </a:spcAft>
              <a:buClr>
                <a:schemeClr val="dk1"/>
              </a:buClr>
              <a:buSzPts val="1800"/>
              <a:buChar char="•"/>
              <a:defRPr/>
            </a:lvl8pPr>
            <a:lvl9pPr indent="-342900" lvl="8" marL="4114800" algn="l">
              <a:lnSpc>
                <a:spcPct val="90000"/>
              </a:lnSpc>
              <a:spcBef>
                <a:spcPts val="1800"/>
              </a:spcBef>
              <a:spcAft>
                <a:spcPts val="0"/>
              </a:spcAft>
              <a:buClr>
                <a:schemeClr val="dk1"/>
              </a:buClr>
              <a:buSzPts val="1800"/>
              <a:buChar char="•"/>
              <a:defRPr/>
            </a:lvl9pPr>
          </a:lstStyle>
          <a:p/>
        </p:txBody>
      </p:sp>
      <p:sp>
        <p:nvSpPr>
          <p:cNvPr id="46" name="Google Shape;46;p6"/>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7" name="Google Shape;47;p6"/>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48" name="Google Shape;48;p6"/>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Title Only" type="titleOnly">
  <p:cSld name="TITLE_ONLY">
    <p:spTree>
      <p:nvGrpSpPr>
        <p:cNvPr id="49" name="Shape 49"/>
        <p:cNvGrpSpPr/>
        <p:nvPr/>
      </p:nvGrpSpPr>
      <p:grpSpPr>
        <a:xfrm>
          <a:off x="0" y="0"/>
          <a:ext cx="0" cy="0"/>
          <a:chOff x="0" y="0"/>
          <a:chExt cx="0" cy="0"/>
        </a:xfrm>
      </p:grpSpPr>
      <p:sp>
        <p:nvSpPr>
          <p:cNvPr id="50" name="Google Shape;50;p7"/>
          <p:cNvSpPr txBox="1"/>
          <p:nvPr>
            <p:ph type="title"/>
          </p:nvPr>
        </p:nvSpPr>
        <p:spPr>
          <a:xfrm>
            <a:off x="3017520" y="1752603"/>
            <a:ext cx="37856160" cy="6362702"/>
          </a:xfrm>
          <a:prstGeom prst="rect">
            <a:avLst/>
          </a:prstGeom>
          <a:noFill/>
          <a:ln>
            <a:noFill/>
          </a:ln>
        </p:spPr>
        <p:txBody>
          <a:bodyPr anchorCtr="0" anchor="ctr" bIns="45700" lIns="91425" spcFirstLastPara="1" rIns="91425" wrap="square" tIns="45700"/>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7"/>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2" name="Google Shape;52;p7"/>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3" name="Google Shape;53;p7"/>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Blank" type="blank">
  <p:cSld name="BLANK">
    <p:spTree>
      <p:nvGrpSpPr>
        <p:cNvPr id="54" name="Shape 54"/>
        <p:cNvGrpSpPr/>
        <p:nvPr/>
      </p:nvGrpSpPr>
      <p:grpSpPr>
        <a:xfrm>
          <a:off x="0" y="0"/>
          <a:ext cx="0" cy="0"/>
          <a:chOff x="0" y="0"/>
          <a:chExt cx="0" cy="0"/>
        </a:xfrm>
      </p:grpSpPr>
      <p:sp>
        <p:nvSpPr>
          <p:cNvPr id="55" name="Google Shape;55;p8"/>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6" name="Google Shape;56;p8"/>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57" name="Google Shape;57;p8"/>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Content with Caption" type="objTx">
  <p:cSld name="OBJECT_WITH_CAPTION_TEXT">
    <p:spTree>
      <p:nvGrpSpPr>
        <p:cNvPr id="58" name="Shape 58"/>
        <p:cNvGrpSpPr/>
        <p:nvPr/>
      </p:nvGrpSpPr>
      <p:grpSpPr>
        <a:xfrm>
          <a:off x="0" y="0"/>
          <a:ext cx="0" cy="0"/>
          <a:chOff x="0" y="0"/>
          <a:chExt cx="0" cy="0"/>
        </a:xfrm>
      </p:grpSpPr>
      <p:sp>
        <p:nvSpPr>
          <p:cNvPr id="59" name="Google Shape;59;p9"/>
          <p:cNvSpPr txBox="1"/>
          <p:nvPr>
            <p:ph type="title"/>
          </p:nvPr>
        </p:nvSpPr>
        <p:spPr>
          <a:xfrm>
            <a:off x="3023239" y="2194560"/>
            <a:ext cx="14156053" cy="7680960"/>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dk1"/>
              </a:buClr>
              <a:buSzPts val="11520"/>
              <a:buFont typeface="Calibri"/>
              <a:buNone/>
              <a:defRPr sz="1152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0" name="Google Shape;60;p9"/>
          <p:cNvSpPr txBox="1"/>
          <p:nvPr>
            <p:ph idx="1" type="body"/>
          </p:nvPr>
        </p:nvSpPr>
        <p:spPr>
          <a:xfrm>
            <a:off x="18659477" y="4739642"/>
            <a:ext cx="22219920" cy="23393400"/>
          </a:xfrm>
          <a:prstGeom prst="rect">
            <a:avLst/>
          </a:prstGeom>
          <a:noFill/>
          <a:ln>
            <a:noFill/>
          </a:ln>
        </p:spPr>
        <p:txBody>
          <a:bodyPr anchorCtr="0" anchor="t" bIns="45700" lIns="91425" spcFirstLastPara="1" rIns="91425" wrap="square" tIns="45700"/>
          <a:lstStyle>
            <a:lvl1pPr indent="-960120" lvl="0" marL="457200" algn="l">
              <a:lnSpc>
                <a:spcPct val="90000"/>
              </a:lnSpc>
              <a:spcBef>
                <a:spcPts val="3600"/>
              </a:spcBef>
              <a:spcAft>
                <a:spcPts val="0"/>
              </a:spcAft>
              <a:buClr>
                <a:schemeClr val="dk1"/>
              </a:buClr>
              <a:buSzPts val="11520"/>
              <a:buChar char="•"/>
              <a:defRPr sz="11520"/>
            </a:lvl1pPr>
            <a:lvl2pPr indent="-868680" lvl="1" marL="914400" algn="l">
              <a:lnSpc>
                <a:spcPct val="90000"/>
              </a:lnSpc>
              <a:spcBef>
                <a:spcPts val="1800"/>
              </a:spcBef>
              <a:spcAft>
                <a:spcPts val="0"/>
              </a:spcAft>
              <a:buClr>
                <a:schemeClr val="dk1"/>
              </a:buClr>
              <a:buSzPts val="10080"/>
              <a:buChar char="•"/>
              <a:defRPr sz="10080"/>
            </a:lvl2pPr>
            <a:lvl3pPr indent="-777240" lvl="2" marL="1371600" algn="l">
              <a:lnSpc>
                <a:spcPct val="90000"/>
              </a:lnSpc>
              <a:spcBef>
                <a:spcPts val="1800"/>
              </a:spcBef>
              <a:spcAft>
                <a:spcPts val="0"/>
              </a:spcAft>
              <a:buClr>
                <a:schemeClr val="dk1"/>
              </a:buClr>
              <a:buSzPts val="8640"/>
              <a:buChar char="•"/>
              <a:defRPr sz="8640"/>
            </a:lvl3pPr>
            <a:lvl4pPr indent="-685800" lvl="3" marL="1828800" algn="l">
              <a:lnSpc>
                <a:spcPct val="90000"/>
              </a:lnSpc>
              <a:spcBef>
                <a:spcPts val="1800"/>
              </a:spcBef>
              <a:spcAft>
                <a:spcPts val="0"/>
              </a:spcAft>
              <a:buClr>
                <a:schemeClr val="dk1"/>
              </a:buClr>
              <a:buSzPts val="7200"/>
              <a:buChar char="•"/>
              <a:defRPr sz="7200"/>
            </a:lvl4pPr>
            <a:lvl5pPr indent="-685800" lvl="4" marL="2286000" algn="l">
              <a:lnSpc>
                <a:spcPct val="90000"/>
              </a:lnSpc>
              <a:spcBef>
                <a:spcPts val="1800"/>
              </a:spcBef>
              <a:spcAft>
                <a:spcPts val="0"/>
              </a:spcAft>
              <a:buClr>
                <a:schemeClr val="dk1"/>
              </a:buClr>
              <a:buSzPts val="7200"/>
              <a:buChar char="•"/>
              <a:defRPr sz="7200"/>
            </a:lvl5pPr>
            <a:lvl6pPr indent="-685800" lvl="5" marL="2743200" algn="l">
              <a:lnSpc>
                <a:spcPct val="90000"/>
              </a:lnSpc>
              <a:spcBef>
                <a:spcPts val="1800"/>
              </a:spcBef>
              <a:spcAft>
                <a:spcPts val="0"/>
              </a:spcAft>
              <a:buClr>
                <a:schemeClr val="dk1"/>
              </a:buClr>
              <a:buSzPts val="7200"/>
              <a:buChar char="•"/>
              <a:defRPr sz="7200"/>
            </a:lvl6pPr>
            <a:lvl7pPr indent="-685800" lvl="6" marL="3200400" algn="l">
              <a:lnSpc>
                <a:spcPct val="90000"/>
              </a:lnSpc>
              <a:spcBef>
                <a:spcPts val="1800"/>
              </a:spcBef>
              <a:spcAft>
                <a:spcPts val="0"/>
              </a:spcAft>
              <a:buClr>
                <a:schemeClr val="dk1"/>
              </a:buClr>
              <a:buSzPts val="7200"/>
              <a:buChar char="•"/>
              <a:defRPr sz="7200"/>
            </a:lvl7pPr>
            <a:lvl8pPr indent="-685800" lvl="7" marL="3657600" algn="l">
              <a:lnSpc>
                <a:spcPct val="90000"/>
              </a:lnSpc>
              <a:spcBef>
                <a:spcPts val="1800"/>
              </a:spcBef>
              <a:spcAft>
                <a:spcPts val="0"/>
              </a:spcAft>
              <a:buClr>
                <a:schemeClr val="dk1"/>
              </a:buClr>
              <a:buSzPts val="7200"/>
              <a:buChar char="•"/>
              <a:defRPr sz="7200"/>
            </a:lvl8pPr>
            <a:lvl9pPr indent="-685800" lvl="8" marL="4114800" algn="l">
              <a:lnSpc>
                <a:spcPct val="90000"/>
              </a:lnSpc>
              <a:spcBef>
                <a:spcPts val="1800"/>
              </a:spcBef>
              <a:spcAft>
                <a:spcPts val="0"/>
              </a:spcAft>
              <a:buClr>
                <a:schemeClr val="dk1"/>
              </a:buClr>
              <a:buSzPts val="7200"/>
              <a:buChar char="•"/>
              <a:defRPr sz="7200"/>
            </a:lvl9pPr>
          </a:lstStyle>
          <a:p/>
        </p:txBody>
      </p:sp>
      <p:sp>
        <p:nvSpPr>
          <p:cNvPr id="61" name="Google Shape;61;p9"/>
          <p:cNvSpPr txBox="1"/>
          <p:nvPr>
            <p:ph idx="2" type="body"/>
          </p:nvPr>
        </p:nvSpPr>
        <p:spPr>
          <a:xfrm>
            <a:off x="3023239" y="9875520"/>
            <a:ext cx="14156053" cy="18295622"/>
          </a:xfrm>
          <a:prstGeom prst="rect">
            <a:avLst/>
          </a:prstGeom>
          <a:noFill/>
          <a:ln>
            <a:noFill/>
          </a:ln>
        </p:spPr>
        <p:txBody>
          <a:bodyPr anchorCtr="0" anchor="t" bIns="45700" lIns="91425" spcFirstLastPara="1" rIns="91425" wrap="square" tIns="45700"/>
          <a:lstStyle>
            <a:lvl1pPr indent="-228600" lvl="0" marL="457200" algn="l">
              <a:lnSpc>
                <a:spcPct val="90000"/>
              </a:lnSpc>
              <a:spcBef>
                <a:spcPts val="3600"/>
              </a:spcBef>
              <a:spcAft>
                <a:spcPts val="0"/>
              </a:spcAft>
              <a:buClr>
                <a:schemeClr val="dk1"/>
              </a:buClr>
              <a:buSzPts val="5760"/>
              <a:buNone/>
              <a:defRPr sz="5760"/>
            </a:lvl1pPr>
            <a:lvl2pPr indent="-228600" lvl="1" marL="914400" algn="l">
              <a:lnSpc>
                <a:spcPct val="90000"/>
              </a:lnSpc>
              <a:spcBef>
                <a:spcPts val="1800"/>
              </a:spcBef>
              <a:spcAft>
                <a:spcPts val="0"/>
              </a:spcAft>
              <a:buClr>
                <a:schemeClr val="dk1"/>
              </a:buClr>
              <a:buSzPts val="5040"/>
              <a:buNone/>
              <a:defRPr sz="5040"/>
            </a:lvl2pPr>
            <a:lvl3pPr indent="-228600" lvl="2" marL="1371600" algn="l">
              <a:lnSpc>
                <a:spcPct val="90000"/>
              </a:lnSpc>
              <a:spcBef>
                <a:spcPts val="1800"/>
              </a:spcBef>
              <a:spcAft>
                <a:spcPts val="0"/>
              </a:spcAft>
              <a:buClr>
                <a:schemeClr val="dk1"/>
              </a:buClr>
              <a:buSzPts val="4320"/>
              <a:buNone/>
              <a:defRPr sz="4320"/>
            </a:lvl3pPr>
            <a:lvl4pPr indent="-228600" lvl="3" marL="1828800" algn="l">
              <a:lnSpc>
                <a:spcPct val="90000"/>
              </a:lnSpc>
              <a:spcBef>
                <a:spcPts val="1800"/>
              </a:spcBef>
              <a:spcAft>
                <a:spcPts val="0"/>
              </a:spcAft>
              <a:buClr>
                <a:schemeClr val="dk1"/>
              </a:buClr>
              <a:buSzPts val="3600"/>
              <a:buNone/>
              <a:defRPr sz="3600"/>
            </a:lvl4pPr>
            <a:lvl5pPr indent="-228600" lvl="4" marL="2286000" algn="l">
              <a:lnSpc>
                <a:spcPct val="90000"/>
              </a:lnSpc>
              <a:spcBef>
                <a:spcPts val="1800"/>
              </a:spcBef>
              <a:spcAft>
                <a:spcPts val="0"/>
              </a:spcAft>
              <a:buClr>
                <a:schemeClr val="dk1"/>
              </a:buClr>
              <a:buSzPts val="3600"/>
              <a:buNone/>
              <a:defRPr sz="3600"/>
            </a:lvl5pPr>
            <a:lvl6pPr indent="-228600" lvl="5" marL="2743200" algn="l">
              <a:lnSpc>
                <a:spcPct val="90000"/>
              </a:lnSpc>
              <a:spcBef>
                <a:spcPts val="1800"/>
              </a:spcBef>
              <a:spcAft>
                <a:spcPts val="0"/>
              </a:spcAft>
              <a:buClr>
                <a:schemeClr val="dk1"/>
              </a:buClr>
              <a:buSzPts val="3600"/>
              <a:buNone/>
              <a:defRPr sz="3600"/>
            </a:lvl6pPr>
            <a:lvl7pPr indent="-228600" lvl="6" marL="3200400" algn="l">
              <a:lnSpc>
                <a:spcPct val="90000"/>
              </a:lnSpc>
              <a:spcBef>
                <a:spcPts val="1800"/>
              </a:spcBef>
              <a:spcAft>
                <a:spcPts val="0"/>
              </a:spcAft>
              <a:buClr>
                <a:schemeClr val="dk1"/>
              </a:buClr>
              <a:buSzPts val="3600"/>
              <a:buNone/>
              <a:defRPr sz="3600"/>
            </a:lvl7pPr>
            <a:lvl8pPr indent="-228600" lvl="7" marL="3657600" algn="l">
              <a:lnSpc>
                <a:spcPct val="90000"/>
              </a:lnSpc>
              <a:spcBef>
                <a:spcPts val="1800"/>
              </a:spcBef>
              <a:spcAft>
                <a:spcPts val="0"/>
              </a:spcAft>
              <a:buClr>
                <a:schemeClr val="dk1"/>
              </a:buClr>
              <a:buSzPts val="3600"/>
              <a:buNone/>
              <a:defRPr sz="3600"/>
            </a:lvl8pPr>
            <a:lvl9pPr indent="-228600" lvl="8" marL="4114800" algn="l">
              <a:lnSpc>
                <a:spcPct val="90000"/>
              </a:lnSpc>
              <a:spcBef>
                <a:spcPts val="1800"/>
              </a:spcBef>
              <a:spcAft>
                <a:spcPts val="0"/>
              </a:spcAft>
              <a:buClr>
                <a:schemeClr val="dk1"/>
              </a:buClr>
              <a:buSzPts val="3600"/>
              <a:buNone/>
              <a:defRPr sz="3600"/>
            </a:lvl9pPr>
          </a:lstStyle>
          <a:p/>
        </p:txBody>
      </p:sp>
      <p:sp>
        <p:nvSpPr>
          <p:cNvPr id="62" name="Google Shape;62;p9"/>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3" name="Google Shape;63;p9"/>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64" name="Google Shape;64;p9"/>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matchingName="Picture with Caption" type="picTx">
  <p:cSld name="PICTURE_WITH_CAPTION_TEXT">
    <p:spTree>
      <p:nvGrpSpPr>
        <p:cNvPr id="65" name="Shape 65"/>
        <p:cNvGrpSpPr/>
        <p:nvPr/>
      </p:nvGrpSpPr>
      <p:grpSpPr>
        <a:xfrm>
          <a:off x="0" y="0"/>
          <a:ext cx="0" cy="0"/>
          <a:chOff x="0" y="0"/>
          <a:chExt cx="0" cy="0"/>
        </a:xfrm>
      </p:grpSpPr>
      <p:sp>
        <p:nvSpPr>
          <p:cNvPr id="66" name="Google Shape;66;p10"/>
          <p:cNvSpPr txBox="1"/>
          <p:nvPr>
            <p:ph type="title"/>
          </p:nvPr>
        </p:nvSpPr>
        <p:spPr>
          <a:xfrm>
            <a:off x="3023239" y="2194560"/>
            <a:ext cx="14156053" cy="7680960"/>
          </a:xfrm>
          <a:prstGeom prst="rect">
            <a:avLst/>
          </a:prstGeom>
          <a:noFill/>
          <a:ln>
            <a:noFill/>
          </a:ln>
        </p:spPr>
        <p:txBody>
          <a:bodyPr anchorCtr="0" anchor="b" bIns="45700" lIns="91425" spcFirstLastPara="1" rIns="91425" wrap="square" tIns="45700"/>
          <a:lstStyle>
            <a:lvl1pPr lvl="0" algn="l">
              <a:lnSpc>
                <a:spcPct val="90000"/>
              </a:lnSpc>
              <a:spcBef>
                <a:spcPts val="0"/>
              </a:spcBef>
              <a:spcAft>
                <a:spcPts val="0"/>
              </a:spcAft>
              <a:buClr>
                <a:schemeClr val="dk1"/>
              </a:buClr>
              <a:buSzPts val="11520"/>
              <a:buFont typeface="Calibri"/>
              <a:buNone/>
              <a:defRPr sz="1152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7" name="Google Shape;67;p10"/>
          <p:cNvSpPr/>
          <p:nvPr>
            <p:ph idx="2" type="pic"/>
          </p:nvPr>
        </p:nvSpPr>
        <p:spPr>
          <a:xfrm>
            <a:off x="18659477" y="4739642"/>
            <a:ext cx="22219920" cy="23393400"/>
          </a:xfrm>
          <a:prstGeom prst="rect">
            <a:avLst/>
          </a:prstGeom>
          <a:noFill/>
          <a:ln>
            <a:noFill/>
          </a:ln>
        </p:spPr>
        <p:txBody>
          <a:bodyPr anchorCtr="0" anchor="t" bIns="45700" lIns="91425" spcFirstLastPara="1" rIns="91425" wrap="square" tIns="45700"/>
          <a:lstStyle>
            <a:lvl1pPr lvl="0" marR="0" rtl="0" algn="l">
              <a:lnSpc>
                <a:spcPct val="90000"/>
              </a:lnSpc>
              <a:spcBef>
                <a:spcPts val="3600"/>
              </a:spcBef>
              <a:spcAft>
                <a:spcPts val="0"/>
              </a:spcAft>
              <a:buClr>
                <a:schemeClr val="dk1"/>
              </a:buClr>
              <a:buSzPts val="11520"/>
              <a:buFont typeface="Arial"/>
              <a:buNone/>
              <a:defRPr b="0" i="0" sz="11520" u="none" cap="none" strike="noStrike">
                <a:solidFill>
                  <a:schemeClr val="dk1"/>
                </a:solidFill>
                <a:latin typeface="Calibri"/>
                <a:ea typeface="Calibri"/>
                <a:cs typeface="Calibri"/>
                <a:sym typeface="Calibri"/>
              </a:defRPr>
            </a:lvl1pPr>
            <a:lvl2pPr lvl="1" marR="0" rtl="0" algn="l">
              <a:lnSpc>
                <a:spcPct val="90000"/>
              </a:lnSpc>
              <a:spcBef>
                <a:spcPts val="1800"/>
              </a:spcBef>
              <a:spcAft>
                <a:spcPts val="0"/>
              </a:spcAft>
              <a:buClr>
                <a:schemeClr val="dk1"/>
              </a:buClr>
              <a:buSzPts val="10080"/>
              <a:buFont typeface="Arial"/>
              <a:buNone/>
              <a:defRPr b="0" i="0" sz="10080" u="none" cap="none" strike="noStrike">
                <a:solidFill>
                  <a:schemeClr val="dk1"/>
                </a:solidFill>
                <a:latin typeface="Calibri"/>
                <a:ea typeface="Calibri"/>
                <a:cs typeface="Calibri"/>
                <a:sym typeface="Calibri"/>
              </a:defRPr>
            </a:lvl2pPr>
            <a:lvl3pPr lvl="2" marR="0" rtl="0" algn="l">
              <a:lnSpc>
                <a:spcPct val="90000"/>
              </a:lnSpc>
              <a:spcBef>
                <a:spcPts val="1800"/>
              </a:spcBef>
              <a:spcAft>
                <a:spcPts val="0"/>
              </a:spcAft>
              <a:buClr>
                <a:schemeClr val="dk1"/>
              </a:buClr>
              <a:buSzPts val="8640"/>
              <a:buFont typeface="Arial"/>
              <a:buNone/>
              <a:defRPr b="0" i="0" sz="8640" u="none" cap="none" strike="noStrike">
                <a:solidFill>
                  <a:schemeClr val="dk1"/>
                </a:solidFill>
                <a:latin typeface="Calibri"/>
                <a:ea typeface="Calibri"/>
                <a:cs typeface="Calibri"/>
                <a:sym typeface="Calibri"/>
              </a:defRPr>
            </a:lvl3pPr>
            <a:lvl4pPr lvl="3" marR="0" rtl="0" algn="l">
              <a:lnSpc>
                <a:spcPct val="90000"/>
              </a:lnSpc>
              <a:spcBef>
                <a:spcPts val="180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4pPr>
            <a:lvl5pPr lvl="4" marR="0" rtl="0" algn="l">
              <a:lnSpc>
                <a:spcPct val="90000"/>
              </a:lnSpc>
              <a:spcBef>
                <a:spcPts val="180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5pPr>
            <a:lvl6pPr lvl="5" marR="0" rtl="0" algn="l">
              <a:lnSpc>
                <a:spcPct val="90000"/>
              </a:lnSpc>
              <a:spcBef>
                <a:spcPts val="180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6pPr>
            <a:lvl7pPr lvl="6" marR="0" rtl="0" algn="l">
              <a:lnSpc>
                <a:spcPct val="90000"/>
              </a:lnSpc>
              <a:spcBef>
                <a:spcPts val="180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7pPr>
            <a:lvl8pPr lvl="7" marR="0" rtl="0" algn="l">
              <a:lnSpc>
                <a:spcPct val="90000"/>
              </a:lnSpc>
              <a:spcBef>
                <a:spcPts val="180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8pPr>
            <a:lvl9pPr lvl="8" marR="0" rtl="0" algn="l">
              <a:lnSpc>
                <a:spcPct val="90000"/>
              </a:lnSpc>
              <a:spcBef>
                <a:spcPts val="1800"/>
              </a:spcBef>
              <a:spcAft>
                <a:spcPts val="0"/>
              </a:spcAft>
              <a:buClr>
                <a:schemeClr val="dk1"/>
              </a:buClr>
              <a:buSzPts val="7200"/>
              <a:buFont typeface="Arial"/>
              <a:buNone/>
              <a:defRPr b="0" i="0" sz="7200" u="none" cap="none" strike="noStrike">
                <a:solidFill>
                  <a:schemeClr val="dk1"/>
                </a:solidFill>
                <a:latin typeface="Calibri"/>
                <a:ea typeface="Calibri"/>
                <a:cs typeface="Calibri"/>
                <a:sym typeface="Calibri"/>
              </a:defRPr>
            </a:lvl9pPr>
          </a:lstStyle>
          <a:p/>
        </p:txBody>
      </p:sp>
      <p:sp>
        <p:nvSpPr>
          <p:cNvPr id="68" name="Google Shape;68;p10"/>
          <p:cNvSpPr txBox="1"/>
          <p:nvPr>
            <p:ph idx="1" type="body"/>
          </p:nvPr>
        </p:nvSpPr>
        <p:spPr>
          <a:xfrm>
            <a:off x="3023239" y="9875520"/>
            <a:ext cx="14156053" cy="18295622"/>
          </a:xfrm>
          <a:prstGeom prst="rect">
            <a:avLst/>
          </a:prstGeom>
          <a:noFill/>
          <a:ln>
            <a:noFill/>
          </a:ln>
        </p:spPr>
        <p:txBody>
          <a:bodyPr anchorCtr="0" anchor="t" bIns="45700" lIns="91425" spcFirstLastPara="1" rIns="91425" wrap="square" tIns="45700"/>
          <a:lstStyle>
            <a:lvl1pPr indent="-228600" lvl="0" marL="457200" algn="l">
              <a:lnSpc>
                <a:spcPct val="90000"/>
              </a:lnSpc>
              <a:spcBef>
                <a:spcPts val="3600"/>
              </a:spcBef>
              <a:spcAft>
                <a:spcPts val="0"/>
              </a:spcAft>
              <a:buClr>
                <a:schemeClr val="dk1"/>
              </a:buClr>
              <a:buSzPts val="5760"/>
              <a:buNone/>
              <a:defRPr sz="5760"/>
            </a:lvl1pPr>
            <a:lvl2pPr indent="-228600" lvl="1" marL="914400" algn="l">
              <a:lnSpc>
                <a:spcPct val="90000"/>
              </a:lnSpc>
              <a:spcBef>
                <a:spcPts val="1800"/>
              </a:spcBef>
              <a:spcAft>
                <a:spcPts val="0"/>
              </a:spcAft>
              <a:buClr>
                <a:schemeClr val="dk1"/>
              </a:buClr>
              <a:buSzPts val="5040"/>
              <a:buNone/>
              <a:defRPr sz="5040"/>
            </a:lvl2pPr>
            <a:lvl3pPr indent="-228600" lvl="2" marL="1371600" algn="l">
              <a:lnSpc>
                <a:spcPct val="90000"/>
              </a:lnSpc>
              <a:spcBef>
                <a:spcPts val="1800"/>
              </a:spcBef>
              <a:spcAft>
                <a:spcPts val="0"/>
              </a:spcAft>
              <a:buClr>
                <a:schemeClr val="dk1"/>
              </a:buClr>
              <a:buSzPts val="4320"/>
              <a:buNone/>
              <a:defRPr sz="4320"/>
            </a:lvl3pPr>
            <a:lvl4pPr indent="-228600" lvl="3" marL="1828800" algn="l">
              <a:lnSpc>
                <a:spcPct val="90000"/>
              </a:lnSpc>
              <a:spcBef>
                <a:spcPts val="1800"/>
              </a:spcBef>
              <a:spcAft>
                <a:spcPts val="0"/>
              </a:spcAft>
              <a:buClr>
                <a:schemeClr val="dk1"/>
              </a:buClr>
              <a:buSzPts val="3600"/>
              <a:buNone/>
              <a:defRPr sz="3600"/>
            </a:lvl4pPr>
            <a:lvl5pPr indent="-228600" lvl="4" marL="2286000" algn="l">
              <a:lnSpc>
                <a:spcPct val="90000"/>
              </a:lnSpc>
              <a:spcBef>
                <a:spcPts val="1800"/>
              </a:spcBef>
              <a:spcAft>
                <a:spcPts val="0"/>
              </a:spcAft>
              <a:buClr>
                <a:schemeClr val="dk1"/>
              </a:buClr>
              <a:buSzPts val="3600"/>
              <a:buNone/>
              <a:defRPr sz="3600"/>
            </a:lvl5pPr>
            <a:lvl6pPr indent="-228600" lvl="5" marL="2743200" algn="l">
              <a:lnSpc>
                <a:spcPct val="90000"/>
              </a:lnSpc>
              <a:spcBef>
                <a:spcPts val="1800"/>
              </a:spcBef>
              <a:spcAft>
                <a:spcPts val="0"/>
              </a:spcAft>
              <a:buClr>
                <a:schemeClr val="dk1"/>
              </a:buClr>
              <a:buSzPts val="3600"/>
              <a:buNone/>
              <a:defRPr sz="3600"/>
            </a:lvl6pPr>
            <a:lvl7pPr indent="-228600" lvl="6" marL="3200400" algn="l">
              <a:lnSpc>
                <a:spcPct val="90000"/>
              </a:lnSpc>
              <a:spcBef>
                <a:spcPts val="1800"/>
              </a:spcBef>
              <a:spcAft>
                <a:spcPts val="0"/>
              </a:spcAft>
              <a:buClr>
                <a:schemeClr val="dk1"/>
              </a:buClr>
              <a:buSzPts val="3600"/>
              <a:buNone/>
              <a:defRPr sz="3600"/>
            </a:lvl7pPr>
            <a:lvl8pPr indent="-228600" lvl="7" marL="3657600" algn="l">
              <a:lnSpc>
                <a:spcPct val="90000"/>
              </a:lnSpc>
              <a:spcBef>
                <a:spcPts val="1800"/>
              </a:spcBef>
              <a:spcAft>
                <a:spcPts val="0"/>
              </a:spcAft>
              <a:buClr>
                <a:schemeClr val="dk1"/>
              </a:buClr>
              <a:buSzPts val="3600"/>
              <a:buNone/>
              <a:defRPr sz="3600"/>
            </a:lvl8pPr>
            <a:lvl9pPr indent="-228600" lvl="8" marL="4114800" algn="l">
              <a:lnSpc>
                <a:spcPct val="90000"/>
              </a:lnSpc>
              <a:spcBef>
                <a:spcPts val="1800"/>
              </a:spcBef>
              <a:spcAft>
                <a:spcPts val="0"/>
              </a:spcAft>
              <a:buClr>
                <a:schemeClr val="dk1"/>
              </a:buClr>
              <a:buSzPts val="3600"/>
              <a:buNone/>
              <a:defRPr sz="3600"/>
            </a:lvl9pPr>
          </a:lstStyle>
          <a:p/>
        </p:txBody>
      </p:sp>
      <p:sp>
        <p:nvSpPr>
          <p:cNvPr id="69" name="Google Shape;69;p10"/>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algn="l">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0" name="Google Shape;70;p10"/>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algn="ctr">
              <a:lnSpc>
                <a:spcPct val="100000"/>
              </a:lnSpc>
              <a:spcBef>
                <a:spcPts val="0"/>
              </a:spcBef>
              <a:spcAft>
                <a:spcPts val="0"/>
              </a:spcAft>
              <a:buSzPts val="1400"/>
              <a:buNone/>
              <a:defRPr/>
            </a:lvl1pPr>
            <a:lvl2pPr lvl="1" algn="l">
              <a:lnSpc>
                <a:spcPct val="100000"/>
              </a:lnSpc>
              <a:spcBef>
                <a:spcPts val="0"/>
              </a:spcBef>
              <a:spcAft>
                <a:spcPts val="0"/>
              </a:spcAft>
              <a:buSzPts val="1400"/>
              <a:buNone/>
              <a:defRPr/>
            </a:lvl2pPr>
            <a:lvl3pPr lvl="2" algn="l">
              <a:lnSpc>
                <a:spcPct val="100000"/>
              </a:lnSpc>
              <a:spcBef>
                <a:spcPts val="0"/>
              </a:spcBef>
              <a:spcAft>
                <a:spcPts val="0"/>
              </a:spcAft>
              <a:buSzPts val="1400"/>
              <a:buNone/>
              <a:defRPr/>
            </a:lvl3pPr>
            <a:lvl4pPr lvl="3" algn="l">
              <a:lnSpc>
                <a:spcPct val="100000"/>
              </a:lnSpc>
              <a:spcBef>
                <a:spcPts val="0"/>
              </a:spcBef>
              <a:spcAft>
                <a:spcPts val="0"/>
              </a:spcAft>
              <a:buSzPts val="1400"/>
              <a:buNone/>
              <a:defRPr/>
            </a:lvl4pPr>
            <a:lvl5pPr lvl="4" algn="l">
              <a:lnSpc>
                <a:spcPct val="100000"/>
              </a:lnSpc>
              <a:spcBef>
                <a:spcPts val="0"/>
              </a:spcBef>
              <a:spcAft>
                <a:spcPts val="0"/>
              </a:spcAft>
              <a:buSzPts val="1400"/>
              <a:buNone/>
              <a:defRPr/>
            </a:lvl5pPr>
            <a:lvl6pPr lvl="5" algn="l">
              <a:lnSpc>
                <a:spcPct val="100000"/>
              </a:lnSpc>
              <a:spcBef>
                <a:spcPts val="0"/>
              </a:spcBef>
              <a:spcAft>
                <a:spcPts val="0"/>
              </a:spcAft>
              <a:buSzPts val="1400"/>
              <a:buNone/>
              <a:defRPr/>
            </a:lvl6pPr>
            <a:lvl7pPr lvl="6" algn="l">
              <a:lnSpc>
                <a:spcPct val="100000"/>
              </a:lnSpc>
              <a:spcBef>
                <a:spcPts val="0"/>
              </a:spcBef>
              <a:spcAft>
                <a:spcPts val="0"/>
              </a:spcAft>
              <a:buSzPts val="1400"/>
              <a:buNone/>
              <a:defRPr/>
            </a:lvl7pPr>
            <a:lvl8pPr lvl="7" algn="l">
              <a:lnSpc>
                <a:spcPct val="100000"/>
              </a:lnSpc>
              <a:spcBef>
                <a:spcPts val="0"/>
              </a:spcBef>
              <a:spcAft>
                <a:spcPts val="0"/>
              </a:spcAft>
              <a:buSzPts val="1400"/>
              <a:buNone/>
              <a:defRPr/>
            </a:lvl8pPr>
            <a:lvl9pPr lvl="8" algn="l">
              <a:lnSpc>
                <a:spcPct val="100000"/>
              </a:lnSpc>
              <a:spcBef>
                <a:spcPts val="0"/>
              </a:spcBef>
              <a:spcAft>
                <a:spcPts val="0"/>
              </a:spcAft>
              <a:buSzPts val="1400"/>
              <a:buNone/>
              <a:defRPr/>
            </a:lvl9pPr>
          </a:lstStyle>
          <a:p/>
        </p:txBody>
      </p:sp>
      <p:sp>
        <p:nvSpPr>
          <p:cNvPr id="71" name="Google Shape;71;p10"/>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algn="r">
              <a:lnSpc>
                <a:spcPct val="100000"/>
              </a:lnSpc>
              <a:spcBef>
                <a:spcPts val="0"/>
              </a:spcBef>
              <a:spcAft>
                <a:spcPts val="0"/>
              </a:spcAft>
              <a:buSzPts val="4300"/>
              <a:buNone/>
              <a:defRPr/>
            </a:lvl1pPr>
            <a:lvl2pPr indent="0" lvl="1" marL="0" algn="r">
              <a:lnSpc>
                <a:spcPct val="100000"/>
              </a:lnSpc>
              <a:spcBef>
                <a:spcPts val="0"/>
              </a:spcBef>
              <a:spcAft>
                <a:spcPts val="0"/>
              </a:spcAft>
              <a:buSzPts val="4300"/>
              <a:buNone/>
              <a:defRPr/>
            </a:lvl2pPr>
            <a:lvl3pPr indent="0" lvl="2" marL="0" algn="r">
              <a:lnSpc>
                <a:spcPct val="100000"/>
              </a:lnSpc>
              <a:spcBef>
                <a:spcPts val="0"/>
              </a:spcBef>
              <a:spcAft>
                <a:spcPts val="0"/>
              </a:spcAft>
              <a:buSzPts val="4300"/>
              <a:buNone/>
              <a:defRPr/>
            </a:lvl3pPr>
            <a:lvl4pPr indent="0" lvl="3" marL="0" algn="r">
              <a:lnSpc>
                <a:spcPct val="100000"/>
              </a:lnSpc>
              <a:spcBef>
                <a:spcPts val="0"/>
              </a:spcBef>
              <a:spcAft>
                <a:spcPts val="0"/>
              </a:spcAft>
              <a:buSzPts val="4300"/>
              <a:buNone/>
              <a:defRPr/>
            </a:lvl4pPr>
            <a:lvl5pPr indent="0" lvl="4" marL="0" algn="r">
              <a:lnSpc>
                <a:spcPct val="100000"/>
              </a:lnSpc>
              <a:spcBef>
                <a:spcPts val="0"/>
              </a:spcBef>
              <a:spcAft>
                <a:spcPts val="0"/>
              </a:spcAft>
              <a:buSzPts val="4300"/>
              <a:buNone/>
              <a:defRPr/>
            </a:lvl5pPr>
            <a:lvl6pPr indent="0" lvl="5" marL="0" algn="r">
              <a:lnSpc>
                <a:spcPct val="100000"/>
              </a:lnSpc>
              <a:spcBef>
                <a:spcPts val="0"/>
              </a:spcBef>
              <a:spcAft>
                <a:spcPts val="0"/>
              </a:spcAft>
              <a:buSzPts val="4300"/>
              <a:buNone/>
              <a:defRPr/>
            </a:lvl6pPr>
            <a:lvl7pPr indent="0" lvl="6" marL="0" algn="r">
              <a:lnSpc>
                <a:spcPct val="100000"/>
              </a:lnSpc>
              <a:spcBef>
                <a:spcPts val="0"/>
              </a:spcBef>
              <a:spcAft>
                <a:spcPts val="0"/>
              </a:spcAft>
              <a:buSzPts val="4300"/>
              <a:buNone/>
              <a:defRPr/>
            </a:lvl7pPr>
            <a:lvl8pPr indent="0" lvl="7" marL="0" algn="r">
              <a:lnSpc>
                <a:spcPct val="100000"/>
              </a:lnSpc>
              <a:spcBef>
                <a:spcPts val="0"/>
              </a:spcBef>
              <a:spcAft>
                <a:spcPts val="0"/>
              </a:spcAft>
              <a:buSzPts val="4300"/>
              <a:buNone/>
              <a:defRPr/>
            </a:lvl8pPr>
            <a:lvl9pPr indent="0" lvl="8" marL="0" algn="r">
              <a:lnSpc>
                <a:spcPct val="100000"/>
              </a:lnSpc>
              <a:spcBef>
                <a:spcPts val="0"/>
              </a:spcBef>
              <a:spcAft>
                <a:spcPts val="0"/>
              </a:spcAft>
              <a:buSzPts val="4300"/>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9" name="Shape 9"/>
        <p:cNvGrpSpPr/>
        <p:nvPr/>
      </p:nvGrpSpPr>
      <p:grpSpPr>
        <a:xfrm>
          <a:off x="0" y="0"/>
          <a:ext cx="0" cy="0"/>
          <a:chOff x="0" y="0"/>
          <a:chExt cx="0" cy="0"/>
        </a:xfrm>
      </p:grpSpPr>
      <p:sp>
        <p:nvSpPr>
          <p:cNvPr id="10" name="Google Shape;10;p1"/>
          <p:cNvSpPr txBox="1"/>
          <p:nvPr>
            <p:ph type="title"/>
          </p:nvPr>
        </p:nvSpPr>
        <p:spPr>
          <a:xfrm>
            <a:off x="3017520" y="1752603"/>
            <a:ext cx="37856160" cy="6362702"/>
          </a:xfrm>
          <a:prstGeom prst="rect">
            <a:avLst/>
          </a:prstGeom>
          <a:noFill/>
          <a:ln>
            <a:noFill/>
          </a:ln>
        </p:spPr>
        <p:txBody>
          <a:bodyPr anchorCtr="0" anchor="ctr" bIns="45700" lIns="91425" spcFirstLastPara="1" rIns="91425" wrap="square" tIns="45700"/>
          <a:lstStyle>
            <a:lvl1pPr lvl="0" marR="0" rtl="0" algn="l">
              <a:lnSpc>
                <a:spcPct val="90000"/>
              </a:lnSpc>
              <a:spcBef>
                <a:spcPts val="0"/>
              </a:spcBef>
              <a:spcAft>
                <a:spcPts val="0"/>
              </a:spcAft>
              <a:buClr>
                <a:schemeClr val="dk1"/>
              </a:buClr>
              <a:buSzPts val="15840"/>
              <a:buFont typeface="Calibri"/>
              <a:buNone/>
              <a:defRPr b="0" i="0" sz="15839"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1"/>
          <p:cNvSpPr txBox="1"/>
          <p:nvPr>
            <p:ph idx="1" type="body"/>
          </p:nvPr>
        </p:nvSpPr>
        <p:spPr>
          <a:xfrm>
            <a:off x="3017520" y="8763000"/>
            <a:ext cx="37856160" cy="20886422"/>
          </a:xfrm>
          <a:prstGeom prst="rect">
            <a:avLst/>
          </a:prstGeom>
          <a:noFill/>
          <a:ln>
            <a:noFill/>
          </a:ln>
        </p:spPr>
        <p:txBody>
          <a:bodyPr anchorCtr="0" anchor="t" bIns="45700" lIns="91425" spcFirstLastPara="1" rIns="91425" wrap="square" tIns="45700"/>
          <a:lstStyle>
            <a:lvl1pPr indent="-868680" lvl="0" marL="457200" marR="0" rtl="0" algn="l">
              <a:lnSpc>
                <a:spcPct val="90000"/>
              </a:lnSpc>
              <a:spcBef>
                <a:spcPts val="3600"/>
              </a:spcBef>
              <a:spcAft>
                <a:spcPts val="0"/>
              </a:spcAft>
              <a:buClr>
                <a:schemeClr val="dk1"/>
              </a:buClr>
              <a:buSzPts val="10080"/>
              <a:buFont typeface="Arial"/>
              <a:buChar char="•"/>
              <a:defRPr b="0" i="0" sz="10080" u="none" cap="none" strike="noStrike">
                <a:solidFill>
                  <a:schemeClr val="dk1"/>
                </a:solidFill>
                <a:latin typeface="Calibri"/>
                <a:ea typeface="Calibri"/>
                <a:cs typeface="Calibri"/>
                <a:sym typeface="Calibri"/>
              </a:defRPr>
            </a:lvl1pPr>
            <a:lvl2pPr indent="-777240" lvl="1" marL="914400" marR="0" rtl="0" algn="l">
              <a:lnSpc>
                <a:spcPct val="90000"/>
              </a:lnSpc>
              <a:spcBef>
                <a:spcPts val="1800"/>
              </a:spcBef>
              <a:spcAft>
                <a:spcPts val="0"/>
              </a:spcAft>
              <a:buClr>
                <a:schemeClr val="dk1"/>
              </a:buClr>
              <a:buSzPts val="8640"/>
              <a:buFont typeface="Arial"/>
              <a:buChar char="•"/>
              <a:defRPr b="0" i="0" sz="8640" u="none" cap="none" strike="noStrike">
                <a:solidFill>
                  <a:schemeClr val="dk1"/>
                </a:solidFill>
                <a:latin typeface="Calibri"/>
                <a:ea typeface="Calibri"/>
                <a:cs typeface="Calibri"/>
                <a:sym typeface="Calibri"/>
              </a:defRPr>
            </a:lvl2pPr>
            <a:lvl3pPr indent="-685800" lvl="2" marL="1371600" marR="0" rtl="0" algn="l">
              <a:lnSpc>
                <a:spcPct val="90000"/>
              </a:lnSpc>
              <a:spcBef>
                <a:spcPts val="1800"/>
              </a:spcBef>
              <a:spcAft>
                <a:spcPts val="0"/>
              </a:spcAft>
              <a:buClr>
                <a:schemeClr val="dk1"/>
              </a:buClr>
              <a:buSzPts val="7200"/>
              <a:buFont typeface="Arial"/>
              <a:buChar char="•"/>
              <a:defRPr b="0" i="0" sz="7200" u="none" cap="none" strike="noStrike">
                <a:solidFill>
                  <a:schemeClr val="dk1"/>
                </a:solidFill>
                <a:latin typeface="Calibri"/>
                <a:ea typeface="Calibri"/>
                <a:cs typeface="Calibri"/>
                <a:sym typeface="Calibri"/>
              </a:defRPr>
            </a:lvl3pPr>
            <a:lvl4pPr indent="-640080" lvl="3" marL="1828800" marR="0" rtl="0" algn="l">
              <a:lnSpc>
                <a:spcPct val="90000"/>
              </a:lnSpc>
              <a:spcBef>
                <a:spcPts val="1800"/>
              </a:spcBef>
              <a:spcAft>
                <a:spcPts val="0"/>
              </a:spcAft>
              <a:buClr>
                <a:schemeClr val="dk1"/>
              </a:buClr>
              <a:buSzPts val="6480"/>
              <a:buFont typeface="Arial"/>
              <a:buChar char="•"/>
              <a:defRPr b="0" i="0" sz="6480" u="none" cap="none" strike="noStrike">
                <a:solidFill>
                  <a:schemeClr val="dk1"/>
                </a:solidFill>
                <a:latin typeface="Calibri"/>
                <a:ea typeface="Calibri"/>
                <a:cs typeface="Calibri"/>
                <a:sym typeface="Calibri"/>
              </a:defRPr>
            </a:lvl4pPr>
            <a:lvl5pPr indent="-640079" lvl="4" marL="2286000" marR="0" rtl="0" algn="l">
              <a:lnSpc>
                <a:spcPct val="90000"/>
              </a:lnSpc>
              <a:spcBef>
                <a:spcPts val="1800"/>
              </a:spcBef>
              <a:spcAft>
                <a:spcPts val="0"/>
              </a:spcAft>
              <a:buClr>
                <a:schemeClr val="dk1"/>
              </a:buClr>
              <a:buSzPts val="6480"/>
              <a:buFont typeface="Arial"/>
              <a:buChar char="•"/>
              <a:defRPr b="0" i="0" sz="6480" u="none" cap="none" strike="noStrike">
                <a:solidFill>
                  <a:schemeClr val="dk1"/>
                </a:solidFill>
                <a:latin typeface="Calibri"/>
                <a:ea typeface="Calibri"/>
                <a:cs typeface="Calibri"/>
                <a:sym typeface="Calibri"/>
              </a:defRPr>
            </a:lvl5pPr>
            <a:lvl6pPr indent="-640079" lvl="5" marL="2743200" marR="0" rtl="0" algn="l">
              <a:lnSpc>
                <a:spcPct val="90000"/>
              </a:lnSpc>
              <a:spcBef>
                <a:spcPts val="1800"/>
              </a:spcBef>
              <a:spcAft>
                <a:spcPts val="0"/>
              </a:spcAft>
              <a:buClr>
                <a:schemeClr val="dk1"/>
              </a:buClr>
              <a:buSzPts val="6480"/>
              <a:buFont typeface="Arial"/>
              <a:buChar char="•"/>
              <a:defRPr b="0" i="0" sz="6480" u="none" cap="none" strike="noStrike">
                <a:solidFill>
                  <a:schemeClr val="dk1"/>
                </a:solidFill>
                <a:latin typeface="Calibri"/>
                <a:ea typeface="Calibri"/>
                <a:cs typeface="Calibri"/>
                <a:sym typeface="Calibri"/>
              </a:defRPr>
            </a:lvl6pPr>
            <a:lvl7pPr indent="-640079" lvl="6" marL="3200400" marR="0" rtl="0" algn="l">
              <a:lnSpc>
                <a:spcPct val="90000"/>
              </a:lnSpc>
              <a:spcBef>
                <a:spcPts val="1800"/>
              </a:spcBef>
              <a:spcAft>
                <a:spcPts val="0"/>
              </a:spcAft>
              <a:buClr>
                <a:schemeClr val="dk1"/>
              </a:buClr>
              <a:buSzPts val="6480"/>
              <a:buFont typeface="Arial"/>
              <a:buChar char="•"/>
              <a:defRPr b="0" i="0" sz="6480" u="none" cap="none" strike="noStrike">
                <a:solidFill>
                  <a:schemeClr val="dk1"/>
                </a:solidFill>
                <a:latin typeface="Calibri"/>
                <a:ea typeface="Calibri"/>
                <a:cs typeface="Calibri"/>
                <a:sym typeface="Calibri"/>
              </a:defRPr>
            </a:lvl7pPr>
            <a:lvl8pPr indent="-640079" lvl="7" marL="3657600" marR="0" rtl="0" algn="l">
              <a:lnSpc>
                <a:spcPct val="90000"/>
              </a:lnSpc>
              <a:spcBef>
                <a:spcPts val="1800"/>
              </a:spcBef>
              <a:spcAft>
                <a:spcPts val="0"/>
              </a:spcAft>
              <a:buClr>
                <a:schemeClr val="dk1"/>
              </a:buClr>
              <a:buSzPts val="6480"/>
              <a:buFont typeface="Arial"/>
              <a:buChar char="•"/>
              <a:defRPr b="0" i="0" sz="6480" u="none" cap="none" strike="noStrike">
                <a:solidFill>
                  <a:schemeClr val="dk1"/>
                </a:solidFill>
                <a:latin typeface="Calibri"/>
                <a:ea typeface="Calibri"/>
                <a:cs typeface="Calibri"/>
                <a:sym typeface="Calibri"/>
              </a:defRPr>
            </a:lvl8pPr>
            <a:lvl9pPr indent="-640079" lvl="8" marL="4114800" marR="0" rtl="0" algn="l">
              <a:lnSpc>
                <a:spcPct val="90000"/>
              </a:lnSpc>
              <a:spcBef>
                <a:spcPts val="1800"/>
              </a:spcBef>
              <a:spcAft>
                <a:spcPts val="0"/>
              </a:spcAft>
              <a:buClr>
                <a:schemeClr val="dk1"/>
              </a:buClr>
              <a:buSzPts val="6480"/>
              <a:buFont typeface="Arial"/>
              <a:buChar char="•"/>
              <a:defRPr b="0" i="0" sz="6480" u="none" cap="none" strike="noStrike">
                <a:solidFill>
                  <a:schemeClr val="dk1"/>
                </a:solidFill>
                <a:latin typeface="Calibri"/>
                <a:ea typeface="Calibri"/>
                <a:cs typeface="Calibri"/>
                <a:sym typeface="Calibri"/>
              </a:defRPr>
            </a:lvl9pPr>
          </a:lstStyle>
          <a:p/>
        </p:txBody>
      </p:sp>
      <p:sp>
        <p:nvSpPr>
          <p:cNvPr id="12" name="Google Shape;12;p1"/>
          <p:cNvSpPr txBox="1"/>
          <p:nvPr>
            <p:ph idx="10" type="dt"/>
          </p:nvPr>
        </p:nvSpPr>
        <p:spPr>
          <a:xfrm>
            <a:off x="3017520" y="30510481"/>
            <a:ext cx="9875520" cy="1752600"/>
          </a:xfrm>
          <a:prstGeom prst="rect">
            <a:avLst/>
          </a:prstGeom>
          <a:noFill/>
          <a:ln>
            <a:noFill/>
          </a:ln>
        </p:spPr>
        <p:txBody>
          <a:bodyPr anchorCtr="0" anchor="ctr" bIns="45700" lIns="91425" spcFirstLastPara="1" rIns="91425" wrap="square" tIns="45700"/>
          <a:lstStyle>
            <a:lvl1pPr lvl="0" marR="0" rtl="0" algn="l">
              <a:lnSpc>
                <a:spcPct val="100000"/>
              </a:lnSpc>
              <a:spcBef>
                <a:spcPts val="0"/>
              </a:spcBef>
              <a:spcAft>
                <a:spcPts val="0"/>
              </a:spcAft>
              <a:buSzPts val="1400"/>
              <a:buNone/>
              <a:defRPr b="0" i="0" sz="432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3" name="Google Shape;13;p1"/>
          <p:cNvSpPr txBox="1"/>
          <p:nvPr>
            <p:ph idx="11" type="ftr"/>
          </p:nvPr>
        </p:nvSpPr>
        <p:spPr>
          <a:xfrm>
            <a:off x="14538959" y="30510481"/>
            <a:ext cx="14813280" cy="1752600"/>
          </a:xfrm>
          <a:prstGeom prst="rect">
            <a:avLst/>
          </a:prstGeom>
          <a:noFill/>
          <a:ln>
            <a:noFill/>
          </a:ln>
        </p:spPr>
        <p:txBody>
          <a:bodyPr anchorCtr="0" anchor="ctr" bIns="45700" lIns="91425" spcFirstLastPara="1" rIns="91425" wrap="square" tIns="45700"/>
          <a:lstStyle>
            <a:lvl1pPr lvl="0" marR="0" rtl="0" algn="ctr">
              <a:lnSpc>
                <a:spcPct val="100000"/>
              </a:lnSpc>
              <a:spcBef>
                <a:spcPts val="0"/>
              </a:spcBef>
              <a:spcAft>
                <a:spcPts val="0"/>
              </a:spcAft>
              <a:buSzPts val="1400"/>
              <a:buNone/>
              <a:defRPr b="0" i="0" sz="4320" u="none" cap="none" strike="noStrike">
                <a:solidFill>
                  <a:srgbClr val="888888"/>
                </a:solidFill>
                <a:latin typeface="Arial"/>
                <a:ea typeface="Arial"/>
                <a:cs typeface="Arial"/>
                <a:sym typeface="Arial"/>
              </a:defRPr>
            </a:lvl1pPr>
            <a:lvl2pPr lvl="1"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SzPts val="1400"/>
              <a:buNone/>
              <a:defRPr b="0" i="0" sz="1400" u="none" cap="none" strike="noStrike">
                <a:solidFill>
                  <a:srgbClr val="000000"/>
                </a:solidFill>
                <a:latin typeface="Arial"/>
                <a:ea typeface="Arial"/>
                <a:cs typeface="Arial"/>
                <a:sym typeface="Arial"/>
              </a:defRPr>
            </a:lvl9pPr>
          </a:lstStyle>
          <a:p/>
        </p:txBody>
      </p:sp>
      <p:sp>
        <p:nvSpPr>
          <p:cNvPr id="14" name="Google Shape;14;p1"/>
          <p:cNvSpPr txBox="1"/>
          <p:nvPr>
            <p:ph idx="12" type="sldNum"/>
          </p:nvPr>
        </p:nvSpPr>
        <p:spPr>
          <a:xfrm>
            <a:off x="30998159" y="30510481"/>
            <a:ext cx="9875520" cy="1752600"/>
          </a:xfrm>
          <a:prstGeom prst="rect">
            <a:avLst/>
          </a:prstGeom>
          <a:noFill/>
          <a:ln>
            <a:noFill/>
          </a:ln>
        </p:spPr>
        <p:txBody>
          <a:bodyPr anchorCtr="0" anchor="ctr" bIns="45700" lIns="91425" spcFirstLastPara="1" rIns="91425" wrap="square" tIns="45700">
            <a:noAutofit/>
          </a:bodyPr>
          <a:lstStyle>
            <a:lvl1pPr indent="0" lvl="0" marL="0" marR="0" rtl="0" algn="r">
              <a:lnSpc>
                <a:spcPct val="100000"/>
              </a:lnSpc>
              <a:spcBef>
                <a:spcPts val="0"/>
              </a:spcBef>
              <a:spcAft>
                <a:spcPts val="0"/>
              </a:spcAft>
              <a:buClr>
                <a:srgbClr val="000000"/>
              </a:buClr>
              <a:buSzPts val="4320"/>
              <a:buFont typeface="Arial"/>
              <a:buNone/>
              <a:defRPr b="0" i="0" sz="4320" u="none" cap="none" strike="noStrike">
                <a:solidFill>
                  <a:srgbClr val="888888"/>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4320"/>
              <a:buFont typeface="Arial"/>
              <a:buNone/>
              <a:defRPr b="0" i="0" sz="4320" u="none" cap="none" strike="noStrike">
                <a:solidFill>
                  <a:srgbClr val="888888"/>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4320"/>
              <a:buFont typeface="Arial"/>
              <a:buNone/>
              <a:defRPr b="0" i="0" sz="4320" u="none" cap="none" strike="noStrike">
                <a:solidFill>
                  <a:srgbClr val="888888"/>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4320"/>
              <a:buFont typeface="Arial"/>
              <a:buNone/>
              <a:defRPr b="0" i="0" sz="4320" u="none" cap="none" strike="noStrike">
                <a:solidFill>
                  <a:srgbClr val="888888"/>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4320"/>
              <a:buFont typeface="Arial"/>
              <a:buNone/>
              <a:defRPr b="0" i="0" sz="4320" u="none" cap="none" strike="noStrike">
                <a:solidFill>
                  <a:srgbClr val="888888"/>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4320"/>
              <a:buFont typeface="Arial"/>
              <a:buNone/>
              <a:defRPr b="0" i="0" sz="4320" u="none" cap="none" strike="noStrike">
                <a:solidFill>
                  <a:srgbClr val="888888"/>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4320"/>
              <a:buFont typeface="Arial"/>
              <a:buNone/>
              <a:defRPr b="0" i="0" sz="4320" u="none" cap="none" strike="noStrike">
                <a:solidFill>
                  <a:srgbClr val="888888"/>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4320"/>
              <a:buFont typeface="Arial"/>
              <a:buNone/>
              <a:defRPr b="0" i="0" sz="4320" u="none" cap="none" strike="noStrike">
                <a:solidFill>
                  <a:srgbClr val="888888"/>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4320"/>
              <a:buFont typeface="Arial"/>
              <a:buNone/>
              <a:defRPr b="0" i="0" sz="432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5.png"/><Relationship Id="rId4" Type="http://schemas.openxmlformats.org/officeDocument/2006/relationships/image" Target="../media/image4.png"/><Relationship Id="rId11" Type="http://schemas.openxmlformats.org/officeDocument/2006/relationships/image" Target="../media/image1.png"/><Relationship Id="rId10" Type="http://schemas.openxmlformats.org/officeDocument/2006/relationships/image" Target="../media/image3.png"/><Relationship Id="rId9"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7" Type="http://schemas.openxmlformats.org/officeDocument/2006/relationships/image" Target="../media/image2.png"/><Relationship Id="rId8" Type="http://schemas.openxmlformats.org/officeDocument/2006/relationships/image" Target="../media/image9.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png"/><Relationship Id="rId4"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9.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3.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2.png"/><Relationship Id="rId4"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chemeClr val="lt1"/>
        </a:solidFill>
      </p:bgPr>
    </p:bg>
    <p:spTree>
      <p:nvGrpSpPr>
        <p:cNvPr id="88" name="Shape 88"/>
        <p:cNvGrpSpPr/>
        <p:nvPr/>
      </p:nvGrpSpPr>
      <p:grpSpPr>
        <a:xfrm>
          <a:off x="0" y="0"/>
          <a:ext cx="0" cy="0"/>
          <a:chOff x="0" y="0"/>
          <a:chExt cx="0" cy="0"/>
        </a:xfrm>
      </p:grpSpPr>
      <p:grpSp>
        <p:nvGrpSpPr>
          <p:cNvPr id="89" name="Google Shape;89;p13"/>
          <p:cNvGrpSpPr/>
          <p:nvPr/>
        </p:nvGrpSpPr>
        <p:grpSpPr>
          <a:xfrm>
            <a:off x="57150" y="18771"/>
            <a:ext cx="43891202" cy="4158303"/>
            <a:chOff x="-719775" y="3174585"/>
            <a:chExt cx="43891202" cy="4158303"/>
          </a:xfrm>
        </p:grpSpPr>
        <p:sp>
          <p:nvSpPr>
            <p:cNvPr id="90" name="Google Shape;90;p13"/>
            <p:cNvSpPr/>
            <p:nvPr/>
          </p:nvSpPr>
          <p:spPr>
            <a:xfrm>
              <a:off x="-719772" y="3174585"/>
              <a:ext cx="43891199" cy="4157599"/>
            </a:xfrm>
            <a:prstGeom prst="rect">
              <a:avLst/>
            </a:prstGeom>
            <a:solidFill>
              <a:srgbClr val="8B0E0B"/>
            </a:solidFill>
            <a:ln cap="flat" cmpd="sng" w="12700">
              <a:solidFill>
                <a:srgbClr val="8B0E0B"/>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6129"/>
                <a:buFont typeface="Arial"/>
                <a:buNone/>
              </a:pPr>
              <a:r>
                <a:t/>
              </a:r>
              <a:endParaRPr b="0" i="0" sz="26129" u="none" cap="none" strike="noStrike">
                <a:solidFill>
                  <a:schemeClr val="accent1"/>
                </a:solidFill>
                <a:latin typeface="Calibri"/>
                <a:ea typeface="Calibri"/>
                <a:cs typeface="Calibri"/>
                <a:sym typeface="Calibri"/>
              </a:endParaRPr>
            </a:p>
          </p:txBody>
        </p:sp>
        <p:sp>
          <p:nvSpPr>
            <p:cNvPr id="91" name="Google Shape;91;p13"/>
            <p:cNvSpPr/>
            <p:nvPr/>
          </p:nvSpPr>
          <p:spPr>
            <a:xfrm>
              <a:off x="-719775" y="3196260"/>
              <a:ext cx="7145075" cy="4136628"/>
            </a:xfrm>
            <a:prstGeom prst="rect">
              <a:avLst/>
            </a:prstGeom>
            <a:solidFill>
              <a:srgbClr val="262626"/>
            </a:solidFill>
            <a:ln cap="flat" cmpd="sng" w="12700">
              <a:solidFill>
                <a:srgbClr val="262626"/>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6129"/>
                <a:buFont typeface="Arial"/>
                <a:buNone/>
              </a:pPr>
              <a:r>
                <a:t/>
              </a:r>
              <a:endParaRPr b="0" i="0" sz="26129" u="none" cap="none" strike="noStrike">
                <a:solidFill>
                  <a:schemeClr val="lt1"/>
                </a:solidFill>
                <a:latin typeface="Calibri"/>
                <a:ea typeface="Calibri"/>
                <a:cs typeface="Calibri"/>
                <a:sym typeface="Calibri"/>
              </a:endParaRPr>
            </a:p>
          </p:txBody>
        </p:sp>
        <p:pic>
          <p:nvPicPr>
            <p:cNvPr id="92" name="Google Shape;92;p13"/>
            <p:cNvPicPr preferRelativeResize="0"/>
            <p:nvPr/>
          </p:nvPicPr>
          <p:blipFill rotWithShape="1">
            <a:blip r:embed="rId3">
              <a:alphaModFix/>
            </a:blip>
            <a:srcRect b="0" l="0" r="0" t="0"/>
            <a:stretch/>
          </p:blipFill>
          <p:spPr>
            <a:xfrm>
              <a:off x="1469302" y="3931640"/>
              <a:ext cx="2547778" cy="3365622"/>
            </a:xfrm>
            <a:prstGeom prst="rect">
              <a:avLst/>
            </a:prstGeom>
            <a:noFill/>
            <a:ln>
              <a:noFill/>
            </a:ln>
          </p:spPr>
        </p:pic>
      </p:grpSp>
      <p:sp>
        <p:nvSpPr>
          <p:cNvPr id="93" name="Google Shape;93;p13"/>
          <p:cNvSpPr/>
          <p:nvPr/>
        </p:nvSpPr>
        <p:spPr>
          <a:xfrm>
            <a:off x="7202225" y="28576"/>
            <a:ext cx="36746126" cy="4147794"/>
          </a:xfrm>
          <a:prstGeom prst="rect">
            <a:avLst/>
          </a:prstGeom>
          <a:solidFill>
            <a:srgbClr val="2F5496"/>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94" name="Google Shape;94;p13"/>
          <p:cNvSpPr txBox="1"/>
          <p:nvPr>
            <p:ph type="title"/>
          </p:nvPr>
        </p:nvSpPr>
        <p:spPr>
          <a:xfrm>
            <a:off x="4337733" y="-517753"/>
            <a:ext cx="37856100" cy="3051000"/>
          </a:xfrm>
          <a:prstGeom prst="rect">
            <a:avLst/>
          </a:prstGeom>
          <a:noFill/>
          <a:ln>
            <a:noFill/>
          </a:ln>
        </p:spPr>
        <p:txBody>
          <a:bodyPr anchorCtr="0" anchor="ctr" bIns="45700" lIns="91425" spcFirstLastPara="1" rIns="91425" wrap="square" tIns="45700">
            <a:noAutofit/>
          </a:bodyPr>
          <a:lstStyle/>
          <a:p>
            <a:pPr indent="0" lvl="0" marL="0" rtl="0" algn="ctr">
              <a:lnSpc>
                <a:spcPct val="90000"/>
              </a:lnSpc>
              <a:spcBef>
                <a:spcPts val="0"/>
              </a:spcBef>
              <a:spcAft>
                <a:spcPts val="0"/>
              </a:spcAft>
              <a:buClr>
                <a:schemeClr val="lt1"/>
              </a:buClr>
              <a:buSzPts val="7200"/>
              <a:buFont typeface="Cambria"/>
              <a:buNone/>
            </a:pPr>
            <a:r>
              <a:rPr lang="en-US" sz="7200">
                <a:solidFill>
                  <a:schemeClr val="lt1"/>
                </a:solidFill>
                <a:latin typeface="Cambria"/>
                <a:ea typeface="Cambria"/>
                <a:cs typeface="Cambria"/>
                <a:sym typeface="Cambria"/>
              </a:rPr>
              <a:t>Solidification of Ammonia for Polarized Targets</a:t>
            </a:r>
            <a:endParaRPr sz="4320">
              <a:solidFill>
                <a:schemeClr val="lt1"/>
              </a:solidFill>
              <a:latin typeface="Century Gothic"/>
              <a:ea typeface="Century Gothic"/>
              <a:cs typeface="Century Gothic"/>
              <a:sym typeface="Century Gothic"/>
            </a:endParaRPr>
          </a:p>
        </p:txBody>
      </p:sp>
      <p:sp>
        <p:nvSpPr>
          <p:cNvPr id="95" name="Google Shape;95;p13"/>
          <p:cNvSpPr txBox="1"/>
          <p:nvPr/>
        </p:nvSpPr>
        <p:spPr>
          <a:xfrm>
            <a:off x="28887825" y="5081354"/>
            <a:ext cx="12885942" cy="601748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1" i="0" lang="en-US" sz="6000" u="sng" cap="none" strike="noStrike">
                <a:solidFill>
                  <a:schemeClr val="dk1"/>
                </a:solidFill>
                <a:latin typeface="Candara"/>
                <a:ea typeface="Candara"/>
                <a:cs typeface="Candara"/>
                <a:sym typeface="Candara"/>
              </a:rPr>
              <a:t>IV. Results</a:t>
            </a:r>
            <a:endParaRPr b="0" i="0" sz="6000" u="none" cap="none" strike="noStrike">
              <a:solidFill>
                <a:srgbClr val="000000"/>
              </a:solidFill>
              <a:latin typeface="Arial"/>
              <a:ea typeface="Arial"/>
              <a:cs typeface="Arial"/>
              <a:sym typeface="Arial"/>
            </a:endParaRPr>
          </a:p>
          <a:p>
            <a:pPr indent="457200" lvl="0" marL="0" marR="0" rtl="0" algn="just">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Arial"/>
                <a:ea typeface="Arial"/>
                <a:cs typeface="Arial"/>
                <a:sym typeface="Arial"/>
              </a:rPr>
              <a:t>The new process was able succeeded in getting the interior of the freezing chamber to just below the temperature. This in turn created a more transparent solid that was more difficult to crush. The former process used liquid nitrogen as a cooling bath and with a boiling point of -195 C, the interior walls of the cryostat were brought to well below the freezing point of ammonia, -77 C. This new method uses a heatsink to bring the temperature of the interior walls to -83 C, just below the freezing point of ammonia.  </a:t>
            </a:r>
            <a:endParaRPr/>
          </a:p>
          <a:p>
            <a:pPr indent="457200" lvl="0" marL="0" marR="0" rtl="0" algn="just">
              <a:lnSpc>
                <a:spcPct val="100000"/>
              </a:lnSpc>
              <a:spcBef>
                <a:spcPts val="0"/>
              </a:spcBef>
              <a:spcAft>
                <a:spcPts val="0"/>
              </a:spcAft>
              <a:buNone/>
            </a:pPr>
            <a:r>
              <a:rPr b="0" i="0" lang="en-US" sz="2800" u="none" cap="none" strike="noStrike">
                <a:solidFill>
                  <a:schemeClr val="dk1"/>
                </a:solidFill>
                <a:latin typeface="Arial"/>
                <a:ea typeface="Arial"/>
                <a:cs typeface="Arial"/>
                <a:sym typeface="Arial"/>
              </a:rPr>
              <a:t>The density of a cryogenic solid like solid ammonia can be measured with 1% uncertainty by using a vacuum chamber with a 25 mL beaker with 0.1 mL uncertainty nested in a bath of liquid nitrogen and a scale with 0.1g uncertainty,. This device shown in Figure x, is still in the testing phase and is yet ready to work with ammonia. </a:t>
            </a:r>
            <a:endParaRPr/>
          </a:p>
        </p:txBody>
      </p:sp>
      <p:sp>
        <p:nvSpPr>
          <p:cNvPr id="96" name="Google Shape;96;p13"/>
          <p:cNvSpPr txBox="1"/>
          <p:nvPr/>
        </p:nvSpPr>
        <p:spPr>
          <a:xfrm>
            <a:off x="29596547" y="25418883"/>
            <a:ext cx="12177217" cy="3047513"/>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1" i="0" lang="en-US" sz="6000" u="sng" cap="none" strike="noStrike">
                <a:solidFill>
                  <a:schemeClr val="dk1"/>
                </a:solidFill>
                <a:latin typeface="Candara"/>
                <a:ea typeface="Candara"/>
                <a:cs typeface="Candara"/>
                <a:sym typeface="Candara"/>
              </a:rPr>
              <a:t>V. Conclusions &amp; Future</a:t>
            </a:r>
            <a:endParaRPr b="1" i="0" sz="6000" u="sng" cap="none" strike="noStrike">
              <a:solidFill>
                <a:schemeClr val="dk1"/>
              </a:solidFill>
              <a:latin typeface="Candara"/>
              <a:ea typeface="Candara"/>
              <a:cs typeface="Candara"/>
              <a:sym typeface="Candara"/>
            </a:endParaRPr>
          </a:p>
          <a:p>
            <a:pPr indent="457200" lvl="0" marL="0" marR="0" rtl="0" algn="l">
              <a:lnSpc>
                <a:spcPct val="115000"/>
              </a:lnSpc>
              <a:spcBef>
                <a:spcPts val="0"/>
              </a:spcBef>
              <a:spcAft>
                <a:spcPts val="0"/>
              </a:spcAft>
              <a:buClr>
                <a:srgbClr val="000000"/>
              </a:buClr>
              <a:buSzPts val="2800"/>
              <a:buFont typeface="Arial"/>
              <a:buNone/>
            </a:pPr>
            <a:r>
              <a:rPr b="0" i="0" lang="en-US" sz="2800" u="none" cap="none" strike="noStrike">
                <a:solidFill>
                  <a:schemeClr val="dk1"/>
                </a:solidFill>
                <a:latin typeface="Arial"/>
                <a:ea typeface="Arial"/>
                <a:cs typeface="Arial"/>
                <a:sym typeface="Arial"/>
              </a:rPr>
              <a:t>Future work includes adding thermometry to the system so that the freezing chamber can be maintained at a certain temperature. Quantitative analysis of the density of the solid ammonia produced from both methods will be performed in the following weeks. </a:t>
            </a:r>
            <a:endParaRPr b="1" i="0" sz="4600" u="none" cap="none" strike="noStrike">
              <a:solidFill>
                <a:srgbClr val="00B050"/>
              </a:solidFill>
              <a:latin typeface="Candara"/>
              <a:ea typeface="Candara"/>
              <a:cs typeface="Candara"/>
              <a:sym typeface="Candara"/>
            </a:endParaRPr>
          </a:p>
        </p:txBody>
      </p:sp>
      <p:sp>
        <p:nvSpPr>
          <p:cNvPr id="97" name="Google Shape;97;p13"/>
          <p:cNvSpPr txBox="1"/>
          <p:nvPr/>
        </p:nvSpPr>
        <p:spPr>
          <a:xfrm>
            <a:off x="29522388" y="28808256"/>
            <a:ext cx="11407236" cy="1901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600"/>
              <a:buFont typeface="Arial"/>
              <a:buNone/>
            </a:pPr>
            <a:r>
              <a:rPr b="1" i="0" lang="en-US" sz="4600" u="sng" cap="none" strike="noStrike">
                <a:solidFill>
                  <a:schemeClr val="dk1"/>
                </a:solidFill>
                <a:latin typeface="Candara"/>
                <a:ea typeface="Candara"/>
                <a:cs typeface="Candara"/>
                <a:sym typeface="Candara"/>
              </a:rPr>
              <a:t>Acknowledgements</a:t>
            </a:r>
            <a:r>
              <a:rPr b="1" i="0" lang="en-US" sz="4600" u="none" cap="none" strike="noStrike">
                <a:solidFill>
                  <a:schemeClr val="dk1"/>
                </a:solidFill>
                <a:latin typeface="Candara"/>
                <a:ea typeface="Candara"/>
                <a:cs typeface="Candara"/>
                <a:sym typeface="Candara"/>
              </a:rPr>
              <a:t>:</a:t>
            </a:r>
            <a:r>
              <a:rPr b="0" i="0" lang="en-US" sz="4600" u="none" cap="none" strike="noStrike">
                <a:solidFill>
                  <a:schemeClr val="dk1"/>
                </a:solidFill>
                <a:latin typeface="Candara"/>
                <a:ea typeface="Candara"/>
                <a:cs typeface="Candara"/>
                <a:sym typeface="Candara"/>
              </a:rPr>
              <a:t> </a:t>
            </a:r>
            <a:endParaRPr b="0" i="0" sz="1400" u="none" cap="none" strike="noStrike">
              <a:solidFill>
                <a:srgbClr val="000000"/>
              </a:solidFill>
              <a:latin typeface="Arial"/>
              <a:ea typeface="Arial"/>
              <a:cs typeface="Arial"/>
              <a:sym typeface="Arial"/>
            </a:endParaRPr>
          </a:p>
          <a:p>
            <a:pPr indent="-584200" lvl="0" marL="685800" marR="0" rtl="0" algn="l">
              <a:lnSpc>
                <a:spcPct val="100000"/>
              </a:lnSpc>
              <a:spcBef>
                <a:spcPts val="0"/>
              </a:spcBef>
              <a:spcAft>
                <a:spcPts val="0"/>
              </a:spcAft>
              <a:buClr>
                <a:schemeClr val="dk1"/>
              </a:buClr>
              <a:buSzPts val="2400"/>
              <a:buFont typeface="Noto Sans Symbols"/>
              <a:buChar char="❖"/>
            </a:pPr>
            <a:r>
              <a:rPr b="0" i="0" lang="en-US" sz="2400" u="none" cap="none" strike="noStrike">
                <a:solidFill>
                  <a:srgbClr val="000000"/>
                </a:solidFill>
                <a:latin typeface="Arial"/>
                <a:ea typeface="Arial"/>
                <a:cs typeface="Arial"/>
                <a:sym typeface="Arial"/>
              </a:rPr>
              <a:t>I would like to thank Slifer lab and Long lab for providing the means and resources used throughout this project</a:t>
            </a:r>
            <a:endParaRPr b="0" i="0" sz="240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0000"/>
              </a:buClr>
              <a:buSzPts val="2400"/>
              <a:buFont typeface="Arial"/>
              <a:buNone/>
            </a:pPr>
            <a:r>
              <a:t/>
            </a:r>
            <a:endParaRPr b="0" i="0" sz="2400" u="none" cap="none" strike="noStrike">
              <a:solidFill>
                <a:schemeClr val="dk1"/>
              </a:solidFill>
              <a:latin typeface="Arial"/>
              <a:ea typeface="Arial"/>
              <a:cs typeface="Arial"/>
              <a:sym typeface="Arial"/>
            </a:endParaRPr>
          </a:p>
        </p:txBody>
      </p:sp>
      <p:sp>
        <p:nvSpPr>
          <p:cNvPr id="98" name="Google Shape;98;p13"/>
          <p:cNvSpPr txBox="1"/>
          <p:nvPr/>
        </p:nvSpPr>
        <p:spPr>
          <a:xfrm>
            <a:off x="482077" y="4982795"/>
            <a:ext cx="14201288" cy="3589962"/>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1" i="0" lang="en-US" sz="6000" u="sng" cap="none" strike="noStrike">
                <a:solidFill>
                  <a:schemeClr val="dk1"/>
                </a:solidFill>
                <a:latin typeface="Candara"/>
                <a:ea typeface="Candara"/>
                <a:cs typeface="Candara"/>
                <a:sym typeface="Candara"/>
              </a:rPr>
              <a:t>I. Introduction</a:t>
            </a:r>
            <a:endParaRPr b="1" i="0" sz="6000" u="sng" cap="none" strike="noStrike">
              <a:solidFill>
                <a:schemeClr val="dk1"/>
              </a:solidFill>
              <a:latin typeface="Candara"/>
              <a:ea typeface="Candara"/>
              <a:cs typeface="Candara"/>
              <a:sym typeface="Candara"/>
            </a:endParaRPr>
          </a:p>
          <a:p>
            <a:pPr indent="457200" lvl="0" marL="0" marR="0" rtl="0" algn="l">
              <a:lnSpc>
                <a:spcPct val="100000"/>
              </a:lnSpc>
              <a:spcBef>
                <a:spcPts val="0"/>
              </a:spcBef>
              <a:spcAft>
                <a:spcPts val="0"/>
              </a:spcAft>
              <a:buClr>
                <a:schemeClr val="dk1"/>
              </a:buClr>
              <a:buSzPts val="1100"/>
              <a:buFont typeface="Arial"/>
              <a:buNone/>
            </a:pPr>
            <a:r>
              <a:rPr b="0" i="0" lang="en-US" sz="2800" u="none" cap="none" strike="noStrike">
                <a:solidFill>
                  <a:schemeClr val="dk1"/>
                </a:solidFill>
                <a:latin typeface="Arial"/>
                <a:ea typeface="Arial"/>
                <a:cs typeface="Arial"/>
                <a:sym typeface="Arial"/>
              </a:rPr>
              <a:t>Polarized targets are produced at Slifer Lab as part of the UNH NPG research program. The goal is to produce polarized targets with a </a:t>
            </a:r>
            <a:r>
              <a:rPr b="0" i="0" lang="en-US" sz="2800" u="none" cap="none" strike="noStrike">
                <a:solidFill>
                  <a:srgbClr val="212121"/>
                </a:solidFill>
                <a:highlight>
                  <a:srgbClr val="FFFFFF"/>
                </a:highlight>
                <a:latin typeface="Arial"/>
                <a:ea typeface="Arial"/>
                <a:cs typeface="Arial"/>
                <a:sym typeface="Arial"/>
              </a:rPr>
              <a:t>Dynamic Nuclear Polarizer (DNP) that is used in the spin-dependent physics program at Jefferson Lab. </a:t>
            </a:r>
            <a:r>
              <a:rPr b="0" i="0" lang="en-US" sz="2800" u="none" cap="none" strike="noStrike">
                <a:solidFill>
                  <a:schemeClr val="dk1"/>
                </a:solidFill>
                <a:latin typeface="Arial"/>
                <a:ea typeface="Arial"/>
                <a:cs typeface="Arial"/>
                <a:sym typeface="Arial"/>
              </a:rPr>
              <a:t>Ammonia that has free radicals by irradiation and is polarized by Dynamic Nuclear Polarization is a common polarized target. A method for slowly cooling the ammonia in the cryostat was</a:t>
            </a:r>
            <a:endParaRPr b="0" i="0" sz="2800" u="none" cap="none" strike="noStrike">
              <a:solidFill>
                <a:schemeClr val="dk1"/>
              </a:solidFill>
              <a:latin typeface="Arial"/>
              <a:ea typeface="Arial"/>
              <a:cs typeface="Arial"/>
              <a:sym typeface="Arial"/>
            </a:endParaRPr>
          </a:p>
        </p:txBody>
      </p:sp>
      <p:sp>
        <p:nvSpPr>
          <p:cNvPr id="99" name="Google Shape;99;p13"/>
          <p:cNvSpPr txBox="1"/>
          <p:nvPr/>
        </p:nvSpPr>
        <p:spPr>
          <a:xfrm>
            <a:off x="482077" y="22845897"/>
            <a:ext cx="8017710" cy="7526856"/>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6000"/>
              <a:buFont typeface="Arial"/>
              <a:buNone/>
            </a:pPr>
            <a:r>
              <a:rPr b="1" i="0" lang="en-US" sz="6000" u="sng" cap="none" strike="noStrike">
                <a:solidFill>
                  <a:schemeClr val="dk1"/>
                </a:solidFill>
                <a:latin typeface="Candara"/>
                <a:ea typeface="Candara"/>
                <a:cs typeface="Candara"/>
                <a:sym typeface="Candara"/>
              </a:rPr>
              <a:t>II. Design</a:t>
            </a:r>
            <a:endParaRPr b="0" i="0" sz="6000" u="none" cap="none" strike="noStrike">
              <a:solidFill>
                <a:schemeClr val="dk1"/>
              </a:solidFill>
              <a:latin typeface="Candara"/>
              <a:ea typeface="Candara"/>
              <a:cs typeface="Candara"/>
              <a:sym typeface="Candara"/>
            </a:endParaRPr>
          </a:p>
          <a:p>
            <a:pPr indent="45720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Arial"/>
                <a:ea typeface="Arial"/>
                <a:cs typeface="Arial"/>
                <a:sym typeface="Arial"/>
              </a:rPr>
              <a:t>The cold finger system is submerged in a bath of liquid nitrogen and acts as a heatsink to cool down the interior walls of the freezing chamber to 195 K which is the freezing point of ammonia. The level of liquid nitrogen in which the cold finger sits is to be maintained such that the entire copper rod is fully submerged at all times. A dewar with a level probe is used to ensure that the level of liquid nitrogen remains constant by periodically adding liquid nitrogen to the dewar.</a:t>
            </a:r>
            <a:endParaRPr/>
          </a:p>
          <a:p>
            <a:pPr indent="457200" lvl="0" marL="0" marR="0" rtl="0" algn="l">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Arial"/>
                <a:ea typeface="Arial"/>
                <a:cs typeface="Arial"/>
                <a:sym typeface="Arial"/>
              </a:rPr>
              <a:t>The density of  the material can be measured using Archimedes principal where the fluid used to measure the displaced volume is liquid nitrogen. In order to make accurate measurements on the volume of liquid nitrogen in </a:t>
            </a:r>
            <a:endParaRPr b="0" i="0" sz="2800" u="none" cap="none" strike="noStrike">
              <a:solidFill>
                <a:schemeClr val="dk1"/>
              </a:solidFill>
              <a:latin typeface="Arial"/>
              <a:ea typeface="Arial"/>
              <a:cs typeface="Arial"/>
              <a:sym typeface="Arial"/>
            </a:endParaRPr>
          </a:p>
        </p:txBody>
      </p:sp>
      <p:sp>
        <p:nvSpPr>
          <p:cNvPr id="100" name="Google Shape;100;p13"/>
          <p:cNvSpPr txBox="1"/>
          <p:nvPr/>
        </p:nvSpPr>
        <p:spPr>
          <a:xfrm>
            <a:off x="15219469" y="4875989"/>
            <a:ext cx="12162199" cy="5772139"/>
          </a:xfrm>
          <a:prstGeom prst="rect">
            <a:avLst/>
          </a:prstGeom>
          <a:noFill/>
          <a:ln>
            <a:noFill/>
          </a:ln>
        </p:spPr>
        <p:txBody>
          <a:bodyPr anchorCtr="0" anchor="t" bIns="45700" lIns="91425" spcFirstLastPara="1" rIns="91425" wrap="square" tIns="45700">
            <a:noAutofit/>
          </a:bodyPr>
          <a:lstStyle/>
          <a:p>
            <a:pPr indent="0" lvl="0" marL="0" marR="0" rtl="0" algn="just">
              <a:lnSpc>
                <a:spcPct val="100000"/>
              </a:lnSpc>
              <a:spcBef>
                <a:spcPts val="0"/>
              </a:spcBef>
              <a:spcAft>
                <a:spcPts val="0"/>
              </a:spcAft>
              <a:buClr>
                <a:srgbClr val="000000"/>
              </a:buClr>
              <a:buSzPts val="6000"/>
              <a:buFont typeface="Arial"/>
              <a:buNone/>
            </a:pPr>
            <a:r>
              <a:rPr b="1" i="0" lang="en-US" sz="6000" u="sng" cap="none" strike="noStrike">
                <a:solidFill>
                  <a:schemeClr val="dk1"/>
                </a:solidFill>
                <a:latin typeface="Candara"/>
                <a:ea typeface="Candara"/>
                <a:cs typeface="Candara"/>
                <a:sym typeface="Candara"/>
              </a:rPr>
              <a:t>III. Process</a:t>
            </a:r>
            <a:endParaRPr b="1" i="0" sz="6000" u="sng" cap="none" strike="noStrike">
              <a:solidFill>
                <a:schemeClr val="dk1"/>
              </a:solidFill>
              <a:latin typeface="Candara"/>
              <a:ea typeface="Candara"/>
              <a:cs typeface="Candara"/>
              <a:sym typeface="Candara"/>
            </a:endParaRPr>
          </a:p>
          <a:p>
            <a:pPr indent="457200" lvl="0" marL="0" marR="0" rtl="0" algn="just">
              <a:lnSpc>
                <a:spcPct val="100000"/>
              </a:lnSpc>
              <a:spcBef>
                <a:spcPts val="0"/>
              </a:spcBef>
              <a:spcAft>
                <a:spcPts val="0"/>
              </a:spcAft>
              <a:buClr>
                <a:srgbClr val="000000"/>
              </a:buClr>
              <a:buSzPts val="2800"/>
              <a:buFont typeface="Arial"/>
              <a:buNone/>
            </a:pPr>
            <a:r>
              <a:rPr b="0" i="0" lang="en-US" sz="2800" u="none" cap="none" strike="noStrike">
                <a:solidFill>
                  <a:schemeClr val="dk1"/>
                </a:solidFill>
                <a:latin typeface="Arial"/>
                <a:ea typeface="Arial"/>
                <a:cs typeface="Arial"/>
                <a:sym typeface="Arial"/>
              </a:rPr>
              <a:t>As gaseous ammonia flows into the freezing chamber, it deposits heat into the walls and begins to liquify. A pool of liquid ammonia forms on the bottom of the freezing chamber first and then a solid slowly begins to grow from that. To ensure that the cold finger is working properly, the entire copper rod must remain under liquid nitrogen. This allows the cold finger to remain at a constant temperature and to optimize performance. After the solidification process has finished, typically several hours for half the freezing chamber to be filled, the material is harvested from the freezing chamber and crushed and sorted into ~2mm beads. These are then stored in 30 mL Nalgene bottles and stored in liquid nitrogen until they get irradiated and polarized. </a:t>
            </a:r>
            <a:endParaRPr b="0" i="0" sz="2800" u="none" cap="none" strike="noStrike">
              <a:solidFill>
                <a:schemeClr val="dk1"/>
              </a:solidFill>
              <a:latin typeface="Arial"/>
              <a:ea typeface="Arial"/>
              <a:cs typeface="Arial"/>
              <a:sym typeface="Arial"/>
            </a:endParaRPr>
          </a:p>
        </p:txBody>
      </p:sp>
      <p:sp>
        <p:nvSpPr>
          <p:cNvPr id="101" name="Google Shape;101;p13"/>
          <p:cNvSpPr/>
          <p:nvPr/>
        </p:nvSpPr>
        <p:spPr>
          <a:xfrm>
            <a:off x="-2" y="32004416"/>
            <a:ext cx="43891199" cy="926100"/>
          </a:xfrm>
          <a:prstGeom prst="rect">
            <a:avLst/>
          </a:prstGeom>
          <a:solidFill>
            <a:srgbClr val="8B0E0B"/>
          </a:solidFill>
          <a:ln cap="flat" cmpd="sng" w="12700">
            <a:solidFill>
              <a:srgbClr val="8B0E0B"/>
            </a:solidFill>
            <a:prstDash val="solid"/>
            <a:miter lim="800000"/>
            <a:headEnd len="sm" w="sm" type="none"/>
            <a:tailEnd len="sm" w="sm" type="none"/>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26129"/>
              <a:buFont typeface="Arial"/>
              <a:buNone/>
            </a:pPr>
            <a:r>
              <a:t/>
            </a:r>
            <a:endParaRPr b="0" i="0" sz="26129" u="none" cap="none" strike="noStrike">
              <a:solidFill>
                <a:srgbClr val="C00000"/>
              </a:solidFill>
              <a:latin typeface="Calibri"/>
              <a:ea typeface="Calibri"/>
              <a:cs typeface="Calibri"/>
              <a:sym typeface="Calibri"/>
            </a:endParaRPr>
          </a:p>
        </p:txBody>
      </p:sp>
      <p:sp>
        <p:nvSpPr>
          <p:cNvPr id="102" name="Google Shape;102;p13"/>
          <p:cNvSpPr txBox="1"/>
          <p:nvPr/>
        </p:nvSpPr>
        <p:spPr>
          <a:xfrm>
            <a:off x="16893102" y="1506480"/>
            <a:ext cx="12082200" cy="24315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3800"/>
              <a:buFont typeface="Arial"/>
              <a:buNone/>
            </a:pPr>
            <a:r>
              <a:rPr b="0" i="0" lang="en-US" sz="3800" u="none" cap="none" strike="noStrike">
                <a:solidFill>
                  <a:schemeClr val="lt1"/>
                </a:solidFill>
                <a:latin typeface="Century Gothic"/>
                <a:ea typeface="Century Gothic"/>
                <a:cs typeface="Century Gothic"/>
                <a:sym typeface="Century Gothic"/>
              </a:rPr>
              <a:t>Lucas Jameson|Advisor: Karl Slifer</a:t>
            </a:r>
            <a:endParaRPr b="0" i="0" sz="3800" u="none" cap="none" strike="noStrike">
              <a:solidFill>
                <a:schemeClr val="lt1"/>
              </a:solidFill>
              <a:latin typeface="Century Gothic"/>
              <a:ea typeface="Century Gothic"/>
              <a:cs typeface="Century Gothic"/>
              <a:sym typeface="Century Gothic"/>
            </a:endParaRPr>
          </a:p>
          <a:p>
            <a:pPr indent="0" lvl="0" marL="0" marR="0" rtl="0" algn="ctr">
              <a:lnSpc>
                <a:spcPct val="100000"/>
              </a:lnSpc>
              <a:spcBef>
                <a:spcPts val="0"/>
              </a:spcBef>
              <a:spcAft>
                <a:spcPts val="0"/>
              </a:spcAft>
              <a:buClr>
                <a:srgbClr val="000000"/>
              </a:buClr>
              <a:buSzPts val="3800"/>
              <a:buFont typeface="Arial"/>
              <a:buNone/>
            </a:pPr>
            <a:r>
              <a:rPr b="1" i="0" lang="en-US" sz="3800" u="none" cap="none" strike="noStrike">
                <a:solidFill>
                  <a:schemeClr val="lt1"/>
                </a:solidFill>
                <a:latin typeface="Century Gothic"/>
                <a:ea typeface="Century Gothic"/>
                <a:cs typeface="Century Gothic"/>
                <a:sym typeface="Century Gothic"/>
              </a:rPr>
              <a:t>University of New Hampshire</a:t>
            </a:r>
            <a:endParaRPr b="0" i="0" sz="1400" u="none" cap="none" strike="noStrike">
              <a:solidFill>
                <a:srgbClr val="000000"/>
              </a:solidFill>
              <a:latin typeface="Arial"/>
              <a:ea typeface="Arial"/>
              <a:cs typeface="Arial"/>
              <a:sym typeface="Arial"/>
            </a:endParaRPr>
          </a:p>
          <a:p>
            <a:pPr indent="0" lvl="0" marL="0" marR="0" rtl="0" algn="ctr">
              <a:lnSpc>
                <a:spcPct val="100000"/>
              </a:lnSpc>
              <a:spcBef>
                <a:spcPts val="0"/>
              </a:spcBef>
              <a:spcAft>
                <a:spcPts val="0"/>
              </a:spcAft>
              <a:buClr>
                <a:srgbClr val="000000"/>
              </a:buClr>
              <a:buSzPts val="3800"/>
              <a:buFont typeface="Arial"/>
              <a:buNone/>
            </a:pPr>
            <a:r>
              <a:rPr b="0" i="0" lang="en-US" sz="3800" u="none" cap="none" strike="noStrike">
                <a:solidFill>
                  <a:schemeClr val="lt1"/>
                </a:solidFill>
                <a:latin typeface="Century Gothic"/>
                <a:ea typeface="Century Gothic"/>
                <a:cs typeface="Century Gothic"/>
                <a:sym typeface="Century Gothic"/>
              </a:rPr>
              <a:t>Department of Physics</a:t>
            </a:r>
            <a:br>
              <a:rPr b="1" i="0" lang="en-US" sz="3800" u="none" cap="none" strike="noStrike">
                <a:solidFill>
                  <a:schemeClr val="lt1"/>
                </a:solidFill>
                <a:latin typeface="Century Gothic"/>
                <a:ea typeface="Century Gothic"/>
                <a:cs typeface="Century Gothic"/>
                <a:sym typeface="Century Gothic"/>
              </a:rPr>
            </a:br>
            <a:r>
              <a:rPr b="0" i="0" lang="en-US" sz="3800" u="none" cap="none" strike="noStrike">
                <a:solidFill>
                  <a:schemeClr val="lt1"/>
                </a:solidFill>
                <a:latin typeface="Century Gothic"/>
                <a:ea typeface="Century Gothic"/>
                <a:cs typeface="Century Gothic"/>
                <a:sym typeface="Century Gothic"/>
              </a:rPr>
              <a:t>UNH Nuclear Physics Group</a:t>
            </a:r>
            <a:endParaRPr b="0" i="0" sz="3800" u="none" cap="none" strike="noStrike">
              <a:solidFill>
                <a:schemeClr val="dk1"/>
              </a:solidFill>
              <a:latin typeface="Calibri"/>
              <a:ea typeface="Calibri"/>
              <a:cs typeface="Calibri"/>
              <a:sym typeface="Calibri"/>
            </a:endParaRPr>
          </a:p>
        </p:txBody>
      </p:sp>
      <p:sp>
        <p:nvSpPr>
          <p:cNvPr id="103" name="Google Shape;103;p13"/>
          <p:cNvSpPr txBox="1"/>
          <p:nvPr/>
        </p:nvSpPr>
        <p:spPr>
          <a:xfrm>
            <a:off x="38796688" y="10730104"/>
            <a:ext cx="4265876" cy="5447645"/>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3600"/>
              <a:buFont typeface="Arial"/>
              <a:buNone/>
            </a:pPr>
            <a:r>
              <a:t/>
            </a:r>
            <a:endParaRPr b="0" i="1" sz="3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3600"/>
              <a:buFont typeface="Arial"/>
              <a:buNone/>
            </a:pPr>
            <a:r>
              <a:t/>
            </a:r>
            <a:endParaRPr b="0" i="1" sz="3600" u="none" cap="none" strike="noStrike">
              <a:solidFill>
                <a:schemeClr val="dk1"/>
              </a:solidFill>
              <a:latin typeface="Calibri"/>
              <a:ea typeface="Calibri"/>
              <a:cs typeface="Calibri"/>
              <a:sym typeface="Calibri"/>
            </a:endParaRPr>
          </a:p>
          <a:p>
            <a:pPr indent="0" lvl="0" marL="0" marR="0" rtl="0" algn="l">
              <a:lnSpc>
                <a:spcPct val="100000"/>
              </a:lnSpc>
              <a:spcBef>
                <a:spcPts val="0"/>
              </a:spcBef>
              <a:spcAft>
                <a:spcPts val="0"/>
              </a:spcAft>
              <a:buClr>
                <a:srgbClr val="000000"/>
              </a:buClr>
              <a:buSzPts val="3600"/>
              <a:buFont typeface="Arial"/>
              <a:buNone/>
            </a:pPr>
            <a:r>
              <a:t/>
            </a:r>
            <a:endParaRPr b="0" i="1" sz="3600" u="none" cap="none" strike="noStrike">
              <a:solidFill>
                <a:schemeClr val="dk1"/>
              </a:solidFill>
              <a:latin typeface="Calibri"/>
              <a:ea typeface="Calibri"/>
              <a:cs typeface="Calibri"/>
              <a:sym typeface="Calibri"/>
            </a:endParaRPr>
          </a:p>
        </p:txBody>
      </p:sp>
      <p:sp>
        <p:nvSpPr>
          <p:cNvPr id="104" name="Google Shape;104;p13"/>
          <p:cNvSpPr txBox="1"/>
          <p:nvPr/>
        </p:nvSpPr>
        <p:spPr>
          <a:xfrm>
            <a:off x="10634134" y="18779295"/>
            <a:ext cx="2964402" cy="2448009"/>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Figure 1. - The large stainless steel cylinder is where the ammonia is solidified..</a:t>
            </a:r>
            <a:endParaRPr b="0" i="0" sz="2400" u="none" cap="none" strike="noStrike">
              <a:solidFill>
                <a:srgbClr val="000000"/>
              </a:solidFill>
              <a:latin typeface="Arial"/>
              <a:ea typeface="Arial"/>
              <a:cs typeface="Arial"/>
              <a:sym typeface="Arial"/>
            </a:endParaRPr>
          </a:p>
        </p:txBody>
      </p:sp>
      <p:sp>
        <p:nvSpPr>
          <p:cNvPr id="105" name="Google Shape;105;p13"/>
          <p:cNvSpPr txBox="1"/>
          <p:nvPr/>
        </p:nvSpPr>
        <p:spPr>
          <a:xfrm>
            <a:off x="29596547" y="19594244"/>
            <a:ext cx="10837075" cy="1240947"/>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Figure 4. – The bottom out temperature of the interior of the freezing chamber. This is just below the freezing point of ammonia. </a:t>
            </a:r>
            <a:endParaRPr b="0" i="0" sz="2400" u="none" cap="none" strike="noStrike">
              <a:solidFill>
                <a:srgbClr val="000000"/>
              </a:solidFill>
              <a:latin typeface="Arial"/>
              <a:ea typeface="Arial"/>
              <a:cs typeface="Arial"/>
              <a:sym typeface="Arial"/>
            </a:endParaRPr>
          </a:p>
        </p:txBody>
      </p:sp>
      <p:pic>
        <p:nvPicPr>
          <p:cNvPr id="106" name="Google Shape;106;p13"/>
          <p:cNvPicPr preferRelativeResize="0"/>
          <p:nvPr/>
        </p:nvPicPr>
        <p:blipFill rotWithShape="1">
          <a:blip r:embed="rId4">
            <a:alphaModFix/>
          </a:blip>
          <a:srcRect b="0" l="0" r="0" t="0"/>
          <a:stretch/>
        </p:blipFill>
        <p:spPr>
          <a:xfrm>
            <a:off x="6131379" y="9936365"/>
            <a:ext cx="9908295" cy="9779056"/>
          </a:xfrm>
          <a:prstGeom prst="rect">
            <a:avLst/>
          </a:prstGeom>
          <a:noFill/>
          <a:ln>
            <a:noFill/>
          </a:ln>
        </p:spPr>
      </p:pic>
      <p:pic>
        <p:nvPicPr>
          <p:cNvPr id="107" name="Google Shape;107;p13"/>
          <p:cNvPicPr preferRelativeResize="0"/>
          <p:nvPr/>
        </p:nvPicPr>
        <p:blipFill rotWithShape="1">
          <a:blip r:embed="rId5">
            <a:alphaModFix/>
          </a:blip>
          <a:srcRect b="0" l="0" r="0" t="0"/>
          <a:stretch/>
        </p:blipFill>
        <p:spPr>
          <a:xfrm>
            <a:off x="28275666" y="11415424"/>
            <a:ext cx="13855995" cy="8313597"/>
          </a:xfrm>
          <a:prstGeom prst="rect">
            <a:avLst/>
          </a:prstGeom>
          <a:noFill/>
          <a:ln>
            <a:noFill/>
          </a:ln>
        </p:spPr>
      </p:pic>
      <p:sp>
        <p:nvSpPr>
          <p:cNvPr id="108" name="Google Shape;108;p13"/>
          <p:cNvSpPr txBox="1"/>
          <p:nvPr/>
        </p:nvSpPr>
        <p:spPr>
          <a:xfrm>
            <a:off x="453477" y="22029080"/>
            <a:ext cx="7942569" cy="931965"/>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Figure 2. – Flow of ammonia through the gas panel into the freezing chamber.</a:t>
            </a:r>
            <a:endParaRPr b="0" i="0" sz="2400" u="none" cap="none" strike="noStrike">
              <a:solidFill>
                <a:srgbClr val="000000"/>
              </a:solidFill>
              <a:latin typeface="Arial"/>
              <a:ea typeface="Arial"/>
              <a:cs typeface="Arial"/>
              <a:sym typeface="Arial"/>
            </a:endParaRPr>
          </a:p>
        </p:txBody>
      </p:sp>
      <p:sp>
        <p:nvSpPr>
          <p:cNvPr id="109" name="Google Shape;109;p13"/>
          <p:cNvSpPr txBox="1"/>
          <p:nvPr/>
        </p:nvSpPr>
        <p:spPr>
          <a:xfrm>
            <a:off x="10425385" y="30453250"/>
            <a:ext cx="5952041" cy="1370373"/>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Figure 3. – The level of liquid nitrogen is maintained at 7 cm from the bottom and the cold finger acts as a heatsink.</a:t>
            </a:r>
            <a:endParaRPr b="0" i="0" sz="2400" u="none" cap="none" strike="noStrike">
              <a:solidFill>
                <a:srgbClr val="000000"/>
              </a:solidFill>
              <a:latin typeface="Arial"/>
              <a:ea typeface="Arial"/>
              <a:cs typeface="Arial"/>
              <a:sym typeface="Arial"/>
            </a:endParaRPr>
          </a:p>
        </p:txBody>
      </p:sp>
      <p:graphicFrame>
        <p:nvGraphicFramePr>
          <p:cNvPr id="110" name="Google Shape;110;p13"/>
          <p:cNvGraphicFramePr/>
          <p:nvPr/>
        </p:nvGraphicFramePr>
        <p:xfrm>
          <a:off x="30144181" y="20976580"/>
          <a:ext cx="3000000" cy="3000000"/>
        </p:xfrm>
        <a:graphic>
          <a:graphicData uri="http://schemas.openxmlformats.org/drawingml/2006/table">
            <a:tbl>
              <a:tblPr>
                <a:noFill/>
                <a:tableStyleId>{24E38C27-E68D-4190-BCE4-F4142E5D1463}</a:tableStyleId>
              </a:tblPr>
              <a:tblGrid>
                <a:gridCol w="3073200"/>
                <a:gridCol w="6261725"/>
              </a:tblGrid>
              <a:tr h="1099500">
                <a:tc>
                  <a:txBody>
                    <a:bodyPr>
                      <a:noAutofit/>
                    </a:bodyPr>
                    <a:lstStyle/>
                    <a:p>
                      <a:pPr indent="0" lvl="0" marL="0" marR="0" rtl="0" algn="l">
                        <a:spcBef>
                          <a:spcPts val="0"/>
                        </a:spcBef>
                        <a:spcAft>
                          <a:spcPts val="0"/>
                        </a:spcAft>
                        <a:buNone/>
                      </a:pPr>
                      <a:r>
                        <a:rPr lang="en-US" sz="2800" u="none" cap="none" strike="noStrike"/>
                        <a:t>Liquid Nitrogen Freezing Process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457200" lvl="0" marL="457200" marR="0" rtl="0" algn="l">
                        <a:spcBef>
                          <a:spcPts val="0"/>
                        </a:spcBef>
                        <a:spcAft>
                          <a:spcPts val="0"/>
                        </a:spcAft>
                        <a:buClr>
                          <a:schemeClr val="dk1"/>
                        </a:buClr>
                        <a:buSzPts val="2800"/>
                        <a:buFont typeface="Arial"/>
                        <a:buChar char="•"/>
                      </a:pPr>
                      <a:r>
                        <a:rPr lang="en-US" sz="2800"/>
                        <a:t>White and powdery</a:t>
                      </a:r>
                      <a:endParaRPr/>
                    </a:p>
                    <a:p>
                      <a:pPr indent="-457200" lvl="0" marL="457200" marR="0" rtl="0" algn="l">
                        <a:spcBef>
                          <a:spcPts val="0"/>
                        </a:spcBef>
                        <a:spcAft>
                          <a:spcPts val="0"/>
                        </a:spcAft>
                        <a:buClr>
                          <a:schemeClr val="dk1"/>
                        </a:buClr>
                        <a:buSzPts val="2800"/>
                        <a:buFont typeface="Arial"/>
                        <a:buChar char="•"/>
                      </a:pPr>
                      <a:r>
                        <a:rPr lang="en-US" sz="2800"/>
                        <a:t>Brittle amorphous solid</a:t>
                      </a:r>
                      <a:endParaRPr/>
                    </a:p>
                    <a:p>
                      <a:pPr indent="-457200" lvl="0" marL="457200" marR="0" rtl="0" algn="l">
                        <a:spcBef>
                          <a:spcPts val="0"/>
                        </a:spcBef>
                        <a:spcAft>
                          <a:spcPts val="0"/>
                        </a:spcAft>
                        <a:buClr>
                          <a:schemeClr val="dk1"/>
                        </a:buClr>
                        <a:buSzPts val="2800"/>
                        <a:buFont typeface="Arial"/>
                        <a:buChar char="•"/>
                      </a:pPr>
                      <a:r>
                        <a:rPr lang="en-US" sz="2800"/>
                        <a:t>Cloudy</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1099500">
                <a:tc>
                  <a:txBody>
                    <a:bodyPr>
                      <a:noAutofit/>
                    </a:bodyPr>
                    <a:lstStyle/>
                    <a:p>
                      <a:pPr indent="0" lvl="0" marL="0" marR="0" rtl="0" algn="l">
                        <a:spcBef>
                          <a:spcPts val="0"/>
                        </a:spcBef>
                        <a:spcAft>
                          <a:spcPts val="0"/>
                        </a:spcAft>
                        <a:buNone/>
                      </a:pPr>
                      <a:r>
                        <a:rPr lang="en-US" sz="2800"/>
                        <a:t>Cold Finger Freezing Process</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457200" lvl="0" marL="457200" marR="0" rtl="0" algn="l">
                        <a:spcBef>
                          <a:spcPts val="0"/>
                        </a:spcBef>
                        <a:spcAft>
                          <a:spcPts val="0"/>
                        </a:spcAft>
                        <a:buClr>
                          <a:schemeClr val="dk1"/>
                        </a:buClr>
                        <a:buSzPts val="2800"/>
                        <a:buFont typeface="Arial"/>
                        <a:buChar char="•"/>
                      </a:pPr>
                      <a:r>
                        <a:rPr lang="en-US" sz="2800"/>
                        <a:t>Clear and transparent</a:t>
                      </a:r>
                      <a:endParaRPr/>
                    </a:p>
                    <a:p>
                      <a:pPr indent="-457200" lvl="0" marL="457200" marR="0" rtl="0" algn="l">
                        <a:spcBef>
                          <a:spcPts val="0"/>
                        </a:spcBef>
                        <a:spcAft>
                          <a:spcPts val="0"/>
                        </a:spcAft>
                        <a:buClr>
                          <a:schemeClr val="dk1"/>
                        </a:buClr>
                        <a:buSzPts val="2800"/>
                        <a:buFont typeface="Arial"/>
                        <a:buChar char="•"/>
                      </a:pPr>
                      <a:r>
                        <a:rPr lang="en-US" sz="2800"/>
                        <a:t>Durable crystalline solid</a:t>
                      </a:r>
                      <a:endParaRPr/>
                    </a:p>
                    <a:p>
                      <a:pPr indent="-457200" lvl="0" marL="457200" marR="0" rtl="0" algn="l">
                        <a:spcBef>
                          <a:spcPts val="0"/>
                        </a:spcBef>
                        <a:spcAft>
                          <a:spcPts val="0"/>
                        </a:spcAft>
                        <a:buClr>
                          <a:schemeClr val="dk1"/>
                        </a:buClr>
                        <a:buSzPts val="2800"/>
                        <a:buFont typeface="Arial"/>
                        <a:buChar char="•"/>
                      </a:pPr>
                      <a:r>
                        <a:rPr lang="en-US" sz="2800"/>
                        <a:t>Glassy</a:t>
                      </a:r>
                      <a:endParaRPr/>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
        <p:nvSpPr>
          <p:cNvPr id="111" name="Google Shape;111;p13"/>
          <p:cNvSpPr txBox="1"/>
          <p:nvPr/>
        </p:nvSpPr>
        <p:spPr>
          <a:xfrm>
            <a:off x="29522388" y="23806189"/>
            <a:ext cx="10837075" cy="1240947"/>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Table 1. – Overview of the properties of the material frozen using the two methods. First the method of liquid nitrogen cooling bath, second, the copper cold finger heat sink method. </a:t>
            </a:r>
            <a:endParaRPr b="0" i="0" sz="2400" u="none" cap="none" strike="noStrike">
              <a:solidFill>
                <a:srgbClr val="000000"/>
              </a:solidFill>
              <a:latin typeface="Arial"/>
              <a:ea typeface="Arial"/>
              <a:cs typeface="Arial"/>
              <a:sym typeface="Arial"/>
            </a:endParaRPr>
          </a:p>
        </p:txBody>
      </p:sp>
      <p:pic>
        <p:nvPicPr>
          <p:cNvPr id="112" name="Google Shape;112;p13"/>
          <p:cNvPicPr preferRelativeResize="0"/>
          <p:nvPr/>
        </p:nvPicPr>
        <p:blipFill rotWithShape="1">
          <a:blip r:embed="rId6">
            <a:alphaModFix/>
          </a:blip>
          <a:srcRect b="0" l="0" r="0" t="0"/>
          <a:stretch/>
        </p:blipFill>
        <p:spPr>
          <a:xfrm>
            <a:off x="21146209" y="11398044"/>
            <a:ext cx="6877547" cy="7361881"/>
          </a:xfrm>
          <a:prstGeom prst="rect">
            <a:avLst/>
          </a:prstGeom>
          <a:noFill/>
          <a:ln>
            <a:noFill/>
          </a:ln>
        </p:spPr>
      </p:pic>
      <p:pic>
        <p:nvPicPr>
          <p:cNvPr id="113" name="Google Shape;113;p13"/>
          <p:cNvPicPr preferRelativeResize="0"/>
          <p:nvPr/>
        </p:nvPicPr>
        <p:blipFill rotWithShape="1">
          <a:blip r:embed="rId7">
            <a:alphaModFix/>
          </a:blip>
          <a:srcRect b="0" l="0" r="0" t="0"/>
          <a:stretch/>
        </p:blipFill>
        <p:spPr>
          <a:xfrm>
            <a:off x="13885875" y="11390430"/>
            <a:ext cx="6889351" cy="7388866"/>
          </a:xfrm>
          <a:prstGeom prst="rect">
            <a:avLst/>
          </a:prstGeom>
          <a:noFill/>
          <a:ln>
            <a:noFill/>
          </a:ln>
        </p:spPr>
      </p:pic>
      <p:sp>
        <p:nvSpPr>
          <p:cNvPr id="114" name="Google Shape;114;p13"/>
          <p:cNvSpPr txBox="1"/>
          <p:nvPr/>
        </p:nvSpPr>
        <p:spPr>
          <a:xfrm>
            <a:off x="14831092" y="19123648"/>
            <a:ext cx="14056734" cy="1300436"/>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Figure 4. – Bottom: The solid ammonia produced using the cold finger method.</a:t>
            </a:r>
            <a:endParaRPr/>
          </a:p>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The material is a white, powdery material. Top: Solid ammonia made using the liquid nitrogen cold bath. The material is clear and  much more difficult to break. </a:t>
            </a:r>
            <a:endParaRPr b="0" i="0" sz="2400" u="none" cap="none" strike="noStrike">
              <a:solidFill>
                <a:srgbClr val="000000"/>
              </a:solidFill>
              <a:latin typeface="Arial"/>
              <a:ea typeface="Arial"/>
              <a:cs typeface="Arial"/>
              <a:sym typeface="Arial"/>
            </a:endParaRPr>
          </a:p>
        </p:txBody>
      </p:sp>
      <p:sp>
        <p:nvSpPr>
          <p:cNvPr id="115" name="Google Shape;115;p13"/>
          <p:cNvSpPr txBox="1"/>
          <p:nvPr/>
        </p:nvSpPr>
        <p:spPr>
          <a:xfrm rot="-5400000">
            <a:off x="24224531" y="15256588"/>
            <a:ext cx="3005676" cy="52322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1" i="0" lang="en-US" sz="2800" u="none" cap="none" strike="noStrike">
                <a:solidFill>
                  <a:srgbClr val="000000"/>
                </a:solidFill>
                <a:latin typeface="Arial"/>
                <a:ea typeface="Arial"/>
                <a:cs typeface="Arial"/>
                <a:sym typeface="Arial"/>
              </a:rPr>
              <a:t>Temperature (C</a:t>
            </a:r>
            <a:r>
              <a:rPr b="1" i="0" lang="en-US" sz="2400" u="none" cap="none" strike="noStrike">
                <a:solidFill>
                  <a:srgbClr val="000000"/>
                </a:solidFill>
                <a:latin typeface="Arial"/>
                <a:ea typeface="Arial"/>
                <a:cs typeface="Arial"/>
                <a:sym typeface="Arial"/>
              </a:rPr>
              <a:t>)</a:t>
            </a:r>
            <a:endParaRPr/>
          </a:p>
        </p:txBody>
      </p:sp>
      <p:pic>
        <p:nvPicPr>
          <p:cNvPr id="116" name="Google Shape;116;p13"/>
          <p:cNvPicPr preferRelativeResize="0"/>
          <p:nvPr/>
        </p:nvPicPr>
        <p:blipFill rotWithShape="1">
          <a:blip r:embed="rId8">
            <a:alphaModFix/>
          </a:blip>
          <a:srcRect b="0" l="0" r="0" t="0"/>
          <a:stretch/>
        </p:blipFill>
        <p:spPr>
          <a:xfrm>
            <a:off x="10752023" y="8572757"/>
            <a:ext cx="2470060" cy="9976110"/>
          </a:xfrm>
          <a:prstGeom prst="rect">
            <a:avLst/>
          </a:prstGeom>
          <a:noFill/>
          <a:ln>
            <a:noFill/>
          </a:ln>
        </p:spPr>
      </p:pic>
      <p:pic>
        <p:nvPicPr>
          <p:cNvPr id="117" name="Google Shape;117;p13"/>
          <p:cNvPicPr preferRelativeResize="0"/>
          <p:nvPr/>
        </p:nvPicPr>
        <p:blipFill rotWithShape="1">
          <a:blip r:embed="rId9">
            <a:alphaModFix/>
          </a:blip>
          <a:srcRect b="0" l="0" r="0" t="0"/>
          <a:stretch/>
        </p:blipFill>
        <p:spPr>
          <a:xfrm>
            <a:off x="8156663" y="21031155"/>
            <a:ext cx="8164984" cy="9476735"/>
          </a:xfrm>
          <a:prstGeom prst="rect">
            <a:avLst/>
          </a:prstGeom>
          <a:noFill/>
          <a:ln>
            <a:noFill/>
          </a:ln>
        </p:spPr>
      </p:pic>
      <p:sp>
        <p:nvSpPr>
          <p:cNvPr id="118" name="Google Shape;118;p13"/>
          <p:cNvSpPr/>
          <p:nvPr/>
        </p:nvSpPr>
        <p:spPr>
          <a:xfrm>
            <a:off x="0" y="31968791"/>
            <a:ext cx="43891199" cy="983051"/>
          </a:xfrm>
          <a:prstGeom prst="rect">
            <a:avLst/>
          </a:prstGeom>
          <a:solidFill>
            <a:srgbClr val="2F5496"/>
          </a:solidFill>
          <a:ln cap="flat" cmpd="sng" w="12700">
            <a:solidFill>
              <a:srgbClr val="31538F"/>
            </a:solidFill>
            <a:prstDash val="solid"/>
            <a:miter lim="800000"/>
            <a:headEnd len="sm" w="sm" type="none"/>
            <a:tailEnd len="sm" w="sm" type="none"/>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19" name="Google Shape;119;p13"/>
          <p:cNvSpPr txBox="1"/>
          <p:nvPr/>
        </p:nvSpPr>
        <p:spPr>
          <a:xfrm>
            <a:off x="482077" y="30155088"/>
            <a:ext cx="6364224" cy="954107"/>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2800" u="none" cap="none" strike="noStrike">
                <a:solidFill>
                  <a:srgbClr val="000000"/>
                </a:solidFill>
                <a:latin typeface="Arial"/>
                <a:ea typeface="Arial"/>
                <a:cs typeface="Arial"/>
                <a:sym typeface="Arial"/>
              </a:rPr>
              <a:t>the graduated cylinder, the whole system in placed in a rough vacuum. </a:t>
            </a:r>
            <a:endParaRPr/>
          </a:p>
        </p:txBody>
      </p:sp>
      <p:sp>
        <p:nvSpPr>
          <p:cNvPr id="120" name="Google Shape;120;p13"/>
          <p:cNvSpPr/>
          <p:nvPr/>
        </p:nvSpPr>
        <p:spPr>
          <a:xfrm>
            <a:off x="8121724" y="22103311"/>
            <a:ext cx="1919617" cy="942897"/>
          </a:xfrm>
          <a:prstGeom prst="rect">
            <a:avLst/>
          </a:prstGeom>
          <a:solidFill>
            <a:schemeClr val="lt1"/>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None/>
            </a:pPr>
            <a:r>
              <a:t/>
            </a:r>
            <a:endParaRPr b="0" i="0" sz="1400" u="none" cap="none" strike="noStrike">
              <a:solidFill>
                <a:schemeClr val="lt1"/>
              </a:solidFill>
              <a:latin typeface="Arial"/>
              <a:ea typeface="Arial"/>
              <a:cs typeface="Arial"/>
              <a:sym typeface="Arial"/>
            </a:endParaRPr>
          </a:p>
        </p:txBody>
      </p:sp>
      <p:sp>
        <p:nvSpPr>
          <p:cNvPr id="121" name="Google Shape;121;p13"/>
          <p:cNvSpPr txBox="1"/>
          <p:nvPr/>
        </p:nvSpPr>
        <p:spPr>
          <a:xfrm>
            <a:off x="19464064" y="28560750"/>
            <a:ext cx="6479241" cy="864108"/>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400"/>
              <a:buFont typeface="Arial"/>
              <a:buNone/>
            </a:pPr>
            <a:r>
              <a:rPr b="0" i="0" lang="en-US" sz="2400" u="none" cap="none" strike="noStrike">
                <a:solidFill>
                  <a:srgbClr val="000000"/>
                </a:solidFill>
                <a:latin typeface="Arial"/>
                <a:ea typeface="Arial"/>
                <a:cs typeface="Arial"/>
                <a:sym typeface="Arial"/>
              </a:rPr>
              <a:t>Figure 3. – Schematic of the system used to measure the density of a cryogenic solid.</a:t>
            </a:r>
            <a:endParaRPr b="0" i="0" sz="2400" u="none" cap="none" strike="noStrike">
              <a:solidFill>
                <a:srgbClr val="000000"/>
              </a:solidFill>
              <a:latin typeface="Arial"/>
              <a:ea typeface="Arial"/>
              <a:cs typeface="Arial"/>
              <a:sym typeface="Arial"/>
            </a:endParaRPr>
          </a:p>
        </p:txBody>
      </p:sp>
      <p:sp>
        <p:nvSpPr>
          <p:cNvPr id="122" name="Google Shape;122;p13"/>
          <p:cNvSpPr txBox="1"/>
          <p:nvPr/>
        </p:nvSpPr>
        <p:spPr>
          <a:xfrm>
            <a:off x="447952" y="8044426"/>
            <a:ext cx="10056698" cy="353943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2800" u="none" cap="none" strike="noStrike">
                <a:solidFill>
                  <a:srgbClr val="000000"/>
                </a:solidFill>
                <a:latin typeface="Arial"/>
                <a:ea typeface="Arial"/>
                <a:cs typeface="Arial"/>
                <a:sym typeface="Arial"/>
              </a:rPr>
              <a:t>designed to introduce less of a thermal gradient between the the walls of the cryostat and the freezing point of ammonia which is about -77 C. Prior method used liquid nitrogen as a cooling bath which introduced a larger thermal gradient since nitrogen boils at -195 C. The purpose for slow freezing ammonia is to make a higher density solid. A higher density solid polarized target means more targets to scatter off of and produces data and better statistics. </a:t>
            </a:r>
            <a:endParaRPr/>
          </a:p>
        </p:txBody>
      </p:sp>
      <p:pic>
        <p:nvPicPr>
          <p:cNvPr id="123" name="Google Shape;123;p13"/>
          <p:cNvPicPr preferRelativeResize="0"/>
          <p:nvPr/>
        </p:nvPicPr>
        <p:blipFill rotWithShape="1">
          <a:blip r:embed="rId10">
            <a:alphaModFix/>
          </a:blip>
          <a:srcRect b="0" l="0" r="0" t="0"/>
          <a:stretch/>
        </p:blipFill>
        <p:spPr>
          <a:xfrm>
            <a:off x="17135445" y="20843663"/>
            <a:ext cx="10985500" cy="7302500"/>
          </a:xfrm>
          <a:prstGeom prst="rect">
            <a:avLst/>
          </a:prstGeom>
          <a:noFill/>
          <a:ln>
            <a:noFill/>
          </a:ln>
        </p:spPr>
      </p:pic>
      <p:pic>
        <p:nvPicPr>
          <p:cNvPr id="124" name="Google Shape;124;p13"/>
          <p:cNvPicPr preferRelativeResize="0"/>
          <p:nvPr/>
        </p:nvPicPr>
        <p:blipFill rotWithShape="1">
          <a:blip r:embed="rId11">
            <a:alphaModFix/>
          </a:blip>
          <a:srcRect b="0" l="0" r="0" t="0"/>
          <a:stretch/>
        </p:blipFill>
        <p:spPr>
          <a:xfrm>
            <a:off x="40336053" y="40446"/>
            <a:ext cx="5453021" cy="4182678"/>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DA9DB"/>
        </a:solidFill>
      </p:bgPr>
    </p:bg>
    <p:spTree>
      <p:nvGrpSpPr>
        <p:cNvPr id="128" name="Shape 128"/>
        <p:cNvGrpSpPr/>
        <p:nvPr/>
      </p:nvGrpSpPr>
      <p:grpSpPr>
        <a:xfrm>
          <a:off x="0" y="0"/>
          <a:ext cx="0" cy="0"/>
          <a:chOff x="0" y="0"/>
          <a:chExt cx="0" cy="0"/>
        </a:xfrm>
      </p:grpSpPr>
      <p:sp>
        <p:nvSpPr>
          <p:cNvPr id="129" name="Google Shape;129;p14"/>
          <p:cNvSpPr txBox="1"/>
          <p:nvPr>
            <p:ph type="title"/>
          </p:nvPr>
        </p:nvSpPr>
        <p:spPr>
          <a:xfrm>
            <a:off x="3017520" y="1219207"/>
            <a:ext cx="39273479" cy="331469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5000"/>
              <a:buFont typeface="Calibri"/>
              <a:buNone/>
            </a:pPr>
            <a:r>
              <a:rPr lang="en-US" sz="15000"/>
              <a:t>Solidification of Ammonia for Polarized Targets</a:t>
            </a:r>
            <a:endParaRPr/>
          </a:p>
        </p:txBody>
      </p:sp>
      <p:sp>
        <p:nvSpPr>
          <p:cNvPr id="130" name="Google Shape;130;p14"/>
          <p:cNvSpPr txBox="1"/>
          <p:nvPr/>
        </p:nvSpPr>
        <p:spPr>
          <a:xfrm>
            <a:off x="17301209" y="18859500"/>
            <a:ext cx="10706100" cy="31700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0000" u="none" cap="none" strike="noStrike">
                <a:solidFill>
                  <a:schemeClr val="dk1"/>
                </a:solidFill>
                <a:latin typeface="Arial"/>
                <a:ea typeface="Arial"/>
                <a:cs typeface="Arial"/>
                <a:sym typeface="Arial"/>
              </a:rPr>
              <a:t>Lucas Jameson</a:t>
            </a:r>
            <a:endParaRPr/>
          </a:p>
          <a:p>
            <a:pPr indent="0" lvl="0" marL="0" marR="0" rtl="0" algn="l">
              <a:lnSpc>
                <a:spcPct val="100000"/>
              </a:lnSpc>
              <a:spcBef>
                <a:spcPts val="0"/>
              </a:spcBef>
              <a:spcAft>
                <a:spcPts val="0"/>
              </a:spcAft>
              <a:buNone/>
            </a:pPr>
            <a:r>
              <a:rPr b="0" i="0" lang="en-US" sz="10000" u="none" cap="none" strike="noStrike">
                <a:solidFill>
                  <a:schemeClr val="dk1"/>
                </a:solidFill>
                <a:latin typeface="Arial"/>
                <a:ea typeface="Arial"/>
                <a:cs typeface="Arial"/>
                <a:sym typeface="Arial"/>
              </a:rPr>
              <a:t>Advisor: Karl Slifer</a:t>
            </a:r>
            <a:endParaRPr b="0" i="0" sz="10000" u="none" cap="none" strike="noStrike">
              <a:solidFill>
                <a:schemeClr val="dk1"/>
              </a:solidFill>
              <a:latin typeface="Arial"/>
              <a:ea typeface="Arial"/>
              <a:cs typeface="Arial"/>
              <a:sym typeface="Arial"/>
            </a:endParaRPr>
          </a:p>
        </p:txBody>
      </p:sp>
      <p:pic>
        <p:nvPicPr>
          <p:cNvPr id="131" name="Google Shape;131;p14"/>
          <p:cNvPicPr preferRelativeResize="0"/>
          <p:nvPr/>
        </p:nvPicPr>
        <p:blipFill rotWithShape="1">
          <a:blip r:embed="rId3">
            <a:alphaModFix/>
          </a:blip>
          <a:srcRect b="0" l="0" r="0" t="0"/>
          <a:stretch/>
        </p:blipFill>
        <p:spPr>
          <a:xfrm>
            <a:off x="6227775" y="5207990"/>
            <a:ext cx="11907825" cy="12771206"/>
          </a:xfrm>
          <a:prstGeom prst="rect">
            <a:avLst/>
          </a:prstGeom>
          <a:noFill/>
          <a:ln>
            <a:noFill/>
          </a:ln>
        </p:spPr>
      </p:pic>
      <p:pic>
        <p:nvPicPr>
          <p:cNvPr id="132" name="Google Shape;132;p14"/>
          <p:cNvPicPr preferRelativeResize="0"/>
          <p:nvPr/>
        </p:nvPicPr>
        <p:blipFill rotWithShape="1">
          <a:blip r:embed="rId4">
            <a:alphaModFix/>
          </a:blip>
          <a:srcRect b="0" l="0" r="0" t="0"/>
          <a:stretch/>
        </p:blipFill>
        <p:spPr>
          <a:xfrm>
            <a:off x="24867452" y="5414205"/>
            <a:ext cx="16381172" cy="12564992"/>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DA9DB"/>
        </a:solidFill>
      </p:bgPr>
    </p:bg>
    <p:spTree>
      <p:nvGrpSpPr>
        <p:cNvPr id="136" name="Shape 136"/>
        <p:cNvGrpSpPr/>
        <p:nvPr/>
      </p:nvGrpSpPr>
      <p:grpSpPr>
        <a:xfrm>
          <a:off x="0" y="0"/>
          <a:ext cx="0" cy="0"/>
          <a:chOff x="0" y="0"/>
          <a:chExt cx="0" cy="0"/>
        </a:xfrm>
      </p:grpSpPr>
      <p:sp>
        <p:nvSpPr>
          <p:cNvPr id="137" name="Google Shape;137;p15"/>
          <p:cNvSpPr txBox="1"/>
          <p:nvPr>
            <p:ph type="title"/>
          </p:nvPr>
        </p:nvSpPr>
        <p:spPr>
          <a:xfrm>
            <a:off x="19213816" y="2011777"/>
            <a:ext cx="9407076" cy="2217323"/>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4256"/>
              <a:buFont typeface="Calibri"/>
              <a:buNone/>
            </a:pPr>
            <a:r>
              <a:rPr lang="en-US" sz="14256"/>
              <a:t>Background</a:t>
            </a:r>
            <a:endParaRPr/>
          </a:p>
        </p:txBody>
      </p:sp>
      <p:sp>
        <p:nvSpPr>
          <p:cNvPr id="138" name="Google Shape;138;p15"/>
          <p:cNvSpPr txBox="1"/>
          <p:nvPr>
            <p:ph idx="1" type="body"/>
          </p:nvPr>
        </p:nvSpPr>
        <p:spPr>
          <a:xfrm>
            <a:off x="7162801" y="6591301"/>
            <a:ext cx="23303174" cy="4000499"/>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0000"/>
              <a:buNone/>
            </a:pPr>
            <a:r>
              <a:rPr lang="en-US"/>
              <a:t>Polarized Targets are used to study the spin structure of the proton</a:t>
            </a:r>
            <a:endParaRPr/>
          </a:p>
        </p:txBody>
      </p:sp>
      <p:sp>
        <p:nvSpPr>
          <p:cNvPr id="139" name="Google Shape;139;p15"/>
          <p:cNvSpPr txBox="1"/>
          <p:nvPr/>
        </p:nvSpPr>
        <p:spPr>
          <a:xfrm>
            <a:off x="5067300" y="12192000"/>
            <a:ext cx="8648700" cy="3170099"/>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10000" u="none" cap="none" strike="noStrike">
                <a:solidFill>
                  <a:srgbClr val="000000"/>
                </a:solidFill>
                <a:latin typeface="Arial"/>
                <a:ea typeface="Arial"/>
                <a:cs typeface="Arial"/>
                <a:sym typeface="Arial"/>
              </a:rPr>
              <a:t>Not sure what pic to put here</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DA9DB"/>
        </a:solidFill>
      </p:bgPr>
    </p:bg>
    <p:spTree>
      <p:nvGrpSpPr>
        <p:cNvPr id="143" name="Shape 143"/>
        <p:cNvGrpSpPr/>
        <p:nvPr/>
      </p:nvGrpSpPr>
      <p:grpSpPr>
        <a:xfrm>
          <a:off x="0" y="0"/>
          <a:ext cx="0" cy="0"/>
          <a:chOff x="0" y="0"/>
          <a:chExt cx="0" cy="0"/>
        </a:xfrm>
      </p:grpSpPr>
      <p:sp>
        <p:nvSpPr>
          <p:cNvPr id="144" name="Google Shape;144;p16"/>
          <p:cNvSpPr txBox="1"/>
          <p:nvPr>
            <p:ph type="title"/>
          </p:nvPr>
        </p:nvSpPr>
        <p:spPr>
          <a:xfrm>
            <a:off x="13043025" y="1973677"/>
            <a:ext cx="19164300" cy="225542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4256"/>
              <a:buFont typeface="Calibri"/>
              <a:buNone/>
            </a:pPr>
            <a:r>
              <a:rPr lang="en-US" sz="14256"/>
              <a:t>Design and Construction</a:t>
            </a:r>
            <a:endParaRPr/>
          </a:p>
        </p:txBody>
      </p:sp>
      <p:sp>
        <p:nvSpPr>
          <p:cNvPr id="145" name="Google Shape;145;p16"/>
          <p:cNvSpPr txBox="1"/>
          <p:nvPr>
            <p:ph idx="1" type="body"/>
          </p:nvPr>
        </p:nvSpPr>
        <p:spPr>
          <a:xfrm>
            <a:off x="9484179" y="4772115"/>
            <a:ext cx="28349121" cy="4067085"/>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0000"/>
              <a:buNone/>
            </a:pPr>
            <a:r>
              <a:rPr lang="en-US"/>
              <a:t>Create higher density ammonia for polarized targets</a:t>
            </a:r>
            <a:endParaRPr/>
          </a:p>
        </p:txBody>
      </p:sp>
      <p:pic>
        <p:nvPicPr>
          <p:cNvPr id="146" name="Google Shape;146;p16"/>
          <p:cNvPicPr preferRelativeResize="0"/>
          <p:nvPr/>
        </p:nvPicPr>
        <p:blipFill rotWithShape="1">
          <a:blip r:embed="rId3">
            <a:alphaModFix/>
          </a:blip>
          <a:srcRect b="0" l="0" r="0" t="0"/>
          <a:stretch/>
        </p:blipFill>
        <p:spPr>
          <a:xfrm>
            <a:off x="5409851" y="9382214"/>
            <a:ext cx="15266348" cy="15067221"/>
          </a:xfrm>
          <a:prstGeom prst="rect">
            <a:avLst/>
          </a:prstGeom>
          <a:noFill/>
          <a:ln>
            <a:noFill/>
          </a:ln>
        </p:spPr>
      </p:pic>
      <p:pic>
        <p:nvPicPr>
          <p:cNvPr id="147" name="Google Shape;147;p16"/>
          <p:cNvPicPr preferRelativeResize="0"/>
          <p:nvPr/>
        </p:nvPicPr>
        <p:blipFill rotWithShape="1">
          <a:blip r:embed="rId4">
            <a:alphaModFix/>
          </a:blip>
          <a:srcRect b="0" l="0" r="0" t="0"/>
          <a:stretch/>
        </p:blipFill>
        <p:spPr>
          <a:xfrm>
            <a:off x="27546300" y="7922320"/>
            <a:ext cx="5829299" cy="19511009"/>
          </a:xfrm>
          <a:prstGeom prst="rect">
            <a:avLst/>
          </a:prstGeom>
          <a:noFill/>
          <a:ln>
            <a:noFill/>
          </a:ln>
        </p:spPr>
      </p:pic>
      <p:sp>
        <p:nvSpPr>
          <p:cNvPr id="148" name="Google Shape;148;p16"/>
          <p:cNvSpPr txBox="1"/>
          <p:nvPr/>
        </p:nvSpPr>
        <p:spPr>
          <a:xfrm>
            <a:off x="5409850" y="24992453"/>
            <a:ext cx="15266400" cy="22554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7200" u="none" cap="none" strike="noStrike">
                <a:solidFill>
                  <a:srgbClr val="000000"/>
                </a:solidFill>
                <a:latin typeface="Arial"/>
                <a:ea typeface="Arial"/>
                <a:cs typeface="Arial"/>
                <a:sym typeface="Arial"/>
              </a:rPr>
              <a:t>Schematic of the gas panel used to solidify ammonia</a:t>
            </a:r>
            <a:endParaRPr sz="7200"/>
          </a:p>
        </p:txBody>
      </p:sp>
      <p:sp>
        <p:nvSpPr>
          <p:cNvPr id="149" name="Google Shape;149;p16"/>
          <p:cNvSpPr txBox="1"/>
          <p:nvPr/>
        </p:nvSpPr>
        <p:spPr>
          <a:xfrm>
            <a:off x="33375600" y="12161600"/>
            <a:ext cx="7457100" cy="4927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7200" u="none" cap="none" strike="noStrike">
                <a:solidFill>
                  <a:srgbClr val="000000"/>
                </a:solidFill>
                <a:latin typeface="Arial"/>
                <a:ea typeface="Arial"/>
                <a:cs typeface="Arial"/>
                <a:sym typeface="Arial"/>
              </a:rPr>
              <a:t>The cryostat and the cold finger fully assembled</a:t>
            </a:r>
            <a:endParaRPr sz="72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DA9DB"/>
        </a:solidFill>
      </p:bgPr>
    </p:bg>
    <p:spTree>
      <p:nvGrpSpPr>
        <p:cNvPr id="153" name="Shape 153"/>
        <p:cNvGrpSpPr/>
        <p:nvPr/>
      </p:nvGrpSpPr>
      <p:grpSpPr>
        <a:xfrm>
          <a:off x="0" y="0"/>
          <a:ext cx="0" cy="0"/>
          <a:chOff x="0" y="0"/>
          <a:chExt cx="0" cy="0"/>
        </a:xfrm>
      </p:grpSpPr>
      <p:sp>
        <p:nvSpPr>
          <p:cNvPr id="154" name="Google Shape;154;p17"/>
          <p:cNvSpPr txBox="1"/>
          <p:nvPr>
            <p:ph type="title"/>
          </p:nvPr>
        </p:nvSpPr>
        <p:spPr>
          <a:xfrm>
            <a:off x="16881925" y="2468977"/>
            <a:ext cx="12150277" cy="229352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4256"/>
              <a:buFont typeface="Calibri"/>
              <a:buNone/>
            </a:pPr>
            <a:r>
              <a:rPr lang="en-US" sz="14256"/>
              <a:t>Implementation</a:t>
            </a:r>
            <a:endParaRPr/>
          </a:p>
        </p:txBody>
      </p:sp>
      <p:sp>
        <p:nvSpPr>
          <p:cNvPr id="155" name="Google Shape;155;p17"/>
          <p:cNvSpPr txBox="1"/>
          <p:nvPr>
            <p:ph idx="1" type="body"/>
          </p:nvPr>
        </p:nvSpPr>
        <p:spPr>
          <a:xfrm>
            <a:off x="7334333" y="4762490"/>
            <a:ext cx="20807400" cy="2924100"/>
          </a:xfrm>
          <a:prstGeom prst="rect">
            <a:avLst/>
          </a:prstGeom>
          <a:noFill/>
          <a:ln>
            <a:noFill/>
          </a:ln>
        </p:spPr>
        <p:txBody>
          <a:bodyPr anchorCtr="0" anchor="t" bIns="45700" lIns="91425" spcFirstLastPara="1" rIns="91425" wrap="square" tIns="45700">
            <a:noAutofit/>
          </a:bodyPr>
          <a:lstStyle/>
          <a:p>
            <a:pPr indent="0" lvl="0" marL="0" rtl="0" algn="l">
              <a:lnSpc>
                <a:spcPct val="90000"/>
              </a:lnSpc>
              <a:spcBef>
                <a:spcPts val="0"/>
              </a:spcBef>
              <a:spcAft>
                <a:spcPts val="0"/>
              </a:spcAft>
              <a:buClr>
                <a:schemeClr val="dk1"/>
              </a:buClr>
              <a:buSzPts val="10000"/>
              <a:buNone/>
            </a:pPr>
            <a:r>
              <a:rPr lang="en-US"/>
              <a:t>Using this method to make solid ammonia</a:t>
            </a:r>
            <a:endParaRPr/>
          </a:p>
        </p:txBody>
      </p:sp>
      <p:pic>
        <p:nvPicPr>
          <p:cNvPr id="156" name="Google Shape;156;p17"/>
          <p:cNvPicPr preferRelativeResize="0"/>
          <p:nvPr/>
        </p:nvPicPr>
        <p:blipFill rotWithShape="1">
          <a:blip r:embed="rId3">
            <a:alphaModFix/>
          </a:blip>
          <a:srcRect b="0" l="0" r="0" t="0"/>
          <a:stretch/>
        </p:blipFill>
        <p:spPr>
          <a:xfrm>
            <a:off x="1174979" y="9961250"/>
            <a:ext cx="11197041" cy="12995908"/>
          </a:xfrm>
          <a:prstGeom prst="rect">
            <a:avLst/>
          </a:prstGeom>
          <a:noFill/>
          <a:ln>
            <a:noFill/>
          </a:ln>
        </p:spPr>
      </p:pic>
      <p:pic>
        <p:nvPicPr>
          <p:cNvPr id="157" name="Google Shape;157;p17"/>
          <p:cNvPicPr preferRelativeResize="0"/>
          <p:nvPr/>
        </p:nvPicPr>
        <p:blipFill rotWithShape="1">
          <a:blip r:embed="rId4">
            <a:alphaModFix/>
          </a:blip>
          <a:srcRect b="0" l="0" r="0" t="0"/>
          <a:stretch/>
        </p:blipFill>
        <p:spPr>
          <a:xfrm>
            <a:off x="25487500" y="6569725"/>
            <a:ext cx="18403702" cy="11042221"/>
          </a:xfrm>
          <a:prstGeom prst="rect">
            <a:avLst/>
          </a:prstGeom>
          <a:noFill/>
          <a:ln>
            <a:noFill/>
          </a:ln>
        </p:spPr>
      </p:pic>
      <p:sp>
        <p:nvSpPr>
          <p:cNvPr id="158" name="Google Shape;158;p17"/>
          <p:cNvSpPr txBox="1"/>
          <p:nvPr/>
        </p:nvSpPr>
        <p:spPr>
          <a:xfrm>
            <a:off x="2899300" y="23551800"/>
            <a:ext cx="9472800" cy="26430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7200" u="none" cap="none" strike="noStrike">
                <a:solidFill>
                  <a:srgbClr val="000000"/>
                </a:solidFill>
                <a:latin typeface="Arial"/>
                <a:ea typeface="Arial"/>
                <a:cs typeface="Arial"/>
                <a:sym typeface="Arial"/>
              </a:rPr>
              <a:t>Schematic of Cold finger method</a:t>
            </a:r>
            <a:endParaRPr sz="7200"/>
          </a:p>
        </p:txBody>
      </p:sp>
      <p:sp>
        <p:nvSpPr>
          <p:cNvPr id="159" name="Google Shape;159;p17"/>
          <p:cNvSpPr txBox="1"/>
          <p:nvPr/>
        </p:nvSpPr>
        <p:spPr>
          <a:xfrm>
            <a:off x="19050650" y="9099350"/>
            <a:ext cx="6436800" cy="3927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7200" u="none" cap="none" strike="noStrike">
                <a:solidFill>
                  <a:srgbClr val="000000"/>
                </a:solidFill>
                <a:latin typeface="Arial"/>
                <a:ea typeface="Arial"/>
                <a:cs typeface="Arial"/>
                <a:sym typeface="Arial"/>
              </a:rPr>
              <a:t>Functionality of the Cold finger method</a:t>
            </a:r>
            <a:endParaRPr sz="7200"/>
          </a:p>
        </p:txBody>
      </p:sp>
      <p:pic>
        <p:nvPicPr>
          <p:cNvPr id="160" name="Google Shape;160;p17"/>
          <p:cNvPicPr preferRelativeResize="0"/>
          <p:nvPr/>
        </p:nvPicPr>
        <p:blipFill rotWithShape="1">
          <a:blip r:embed="rId5">
            <a:alphaModFix/>
          </a:blip>
          <a:srcRect b="0" l="0" r="0" t="0"/>
          <a:stretch/>
        </p:blipFill>
        <p:spPr>
          <a:xfrm>
            <a:off x="15761294" y="19419173"/>
            <a:ext cx="15985780" cy="10626374"/>
          </a:xfrm>
          <a:prstGeom prst="rect">
            <a:avLst/>
          </a:prstGeom>
          <a:noFill/>
          <a:ln>
            <a:noFill/>
          </a:ln>
        </p:spPr>
      </p:pic>
      <p:sp>
        <p:nvSpPr>
          <p:cNvPr id="161" name="Google Shape;161;p17"/>
          <p:cNvSpPr txBox="1"/>
          <p:nvPr/>
        </p:nvSpPr>
        <p:spPr>
          <a:xfrm>
            <a:off x="31747075" y="20767775"/>
            <a:ext cx="10416600" cy="39279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lang="en-US" sz="7200"/>
              <a:t>Desnity measurement apperatus</a:t>
            </a:r>
            <a:endParaRPr sz="72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DA9DB"/>
        </a:solidFill>
      </p:bgPr>
    </p:bg>
    <p:spTree>
      <p:nvGrpSpPr>
        <p:cNvPr id="165" name="Shape 165"/>
        <p:cNvGrpSpPr/>
        <p:nvPr/>
      </p:nvGrpSpPr>
      <p:grpSpPr>
        <a:xfrm>
          <a:off x="0" y="0"/>
          <a:ext cx="0" cy="0"/>
          <a:chOff x="0" y="0"/>
          <a:chExt cx="0" cy="0"/>
        </a:xfrm>
      </p:grpSpPr>
      <p:sp>
        <p:nvSpPr>
          <p:cNvPr id="166" name="Google Shape;166;p18"/>
          <p:cNvSpPr txBox="1"/>
          <p:nvPr>
            <p:ph type="title"/>
          </p:nvPr>
        </p:nvSpPr>
        <p:spPr>
          <a:xfrm>
            <a:off x="16654675" y="2328902"/>
            <a:ext cx="6321000" cy="2026800"/>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4256"/>
              <a:buFont typeface="Calibri"/>
              <a:buNone/>
            </a:pPr>
            <a:r>
              <a:rPr lang="en-US" sz="14256"/>
              <a:t>Results</a:t>
            </a:r>
            <a:endParaRPr/>
          </a:p>
        </p:txBody>
      </p:sp>
      <p:sp>
        <p:nvSpPr>
          <p:cNvPr id="167" name="Google Shape;167;p18"/>
          <p:cNvSpPr txBox="1"/>
          <p:nvPr>
            <p:ph idx="1" type="body"/>
          </p:nvPr>
        </p:nvSpPr>
        <p:spPr>
          <a:xfrm>
            <a:off x="9472808" y="5095827"/>
            <a:ext cx="27422700" cy="5819700"/>
          </a:xfrm>
          <a:prstGeom prst="rect">
            <a:avLst/>
          </a:prstGeom>
          <a:noFill/>
          <a:ln>
            <a:noFill/>
          </a:ln>
        </p:spPr>
        <p:txBody>
          <a:bodyPr anchorCtr="0" anchor="t" bIns="45700" lIns="91425" spcFirstLastPara="1" rIns="91425" wrap="square" tIns="45700">
            <a:noAutofit/>
          </a:bodyPr>
          <a:lstStyle/>
          <a:p>
            <a:pPr indent="-822960" lvl="0" marL="822960" rtl="0" algn="l">
              <a:lnSpc>
                <a:spcPct val="90000"/>
              </a:lnSpc>
              <a:spcBef>
                <a:spcPts val="0"/>
              </a:spcBef>
              <a:spcAft>
                <a:spcPts val="0"/>
              </a:spcAft>
              <a:buClr>
                <a:schemeClr val="dk1"/>
              </a:buClr>
              <a:buSzPts val="10000"/>
              <a:buChar char="•"/>
            </a:pPr>
            <a:r>
              <a:rPr lang="en-US"/>
              <a:t>Design of process for creation of new structure</a:t>
            </a:r>
            <a:endParaRPr/>
          </a:p>
          <a:p>
            <a:pPr indent="-822960" lvl="0" marL="822960" rtl="0" algn="l">
              <a:lnSpc>
                <a:spcPct val="90000"/>
              </a:lnSpc>
              <a:spcBef>
                <a:spcPts val="3600"/>
              </a:spcBef>
              <a:spcAft>
                <a:spcPts val="0"/>
              </a:spcAft>
              <a:buClr>
                <a:schemeClr val="dk1"/>
              </a:buClr>
              <a:buSzPts val="10000"/>
              <a:buChar char="•"/>
            </a:pPr>
            <a:r>
              <a:rPr lang="en-US"/>
              <a:t>Density measurement of cryogenic solid</a:t>
            </a:r>
            <a:endParaRPr/>
          </a:p>
        </p:txBody>
      </p:sp>
      <p:pic>
        <p:nvPicPr>
          <p:cNvPr id="168" name="Google Shape;168;p18"/>
          <p:cNvPicPr preferRelativeResize="0"/>
          <p:nvPr/>
        </p:nvPicPr>
        <p:blipFill rotWithShape="1">
          <a:blip r:embed="rId3">
            <a:alphaModFix/>
          </a:blip>
          <a:srcRect b="0" l="0" r="0" t="0"/>
          <a:stretch/>
        </p:blipFill>
        <p:spPr>
          <a:xfrm>
            <a:off x="1380850" y="22108322"/>
            <a:ext cx="9127103" cy="9788867"/>
          </a:xfrm>
          <a:prstGeom prst="rect">
            <a:avLst/>
          </a:prstGeom>
          <a:noFill/>
          <a:ln>
            <a:noFill/>
          </a:ln>
        </p:spPr>
      </p:pic>
      <p:pic>
        <p:nvPicPr>
          <p:cNvPr id="169" name="Google Shape;169;p18"/>
          <p:cNvPicPr preferRelativeResize="0"/>
          <p:nvPr/>
        </p:nvPicPr>
        <p:blipFill rotWithShape="1">
          <a:blip r:embed="rId4">
            <a:alphaModFix/>
          </a:blip>
          <a:srcRect b="0" l="0" r="0" t="0"/>
          <a:stretch/>
        </p:blipFill>
        <p:spPr>
          <a:xfrm>
            <a:off x="1380849" y="11655638"/>
            <a:ext cx="9127104" cy="9769857"/>
          </a:xfrm>
          <a:prstGeom prst="rect">
            <a:avLst/>
          </a:prstGeom>
          <a:noFill/>
          <a:ln>
            <a:noFill/>
          </a:ln>
        </p:spPr>
      </p:pic>
      <p:sp>
        <p:nvSpPr>
          <p:cNvPr id="170" name="Google Shape;170;p18"/>
          <p:cNvSpPr txBox="1"/>
          <p:nvPr/>
        </p:nvSpPr>
        <p:spPr>
          <a:xfrm>
            <a:off x="10753825" y="12477800"/>
            <a:ext cx="9472800" cy="8323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None/>
            </a:pPr>
            <a:r>
              <a:rPr b="0" i="0" lang="en-US" sz="7200" u="none" cap="none" strike="noStrike">
                <a:solidFill>
                  <a:srgbClr val="000000"/>
                </a:solidFill>
                <a:latin typeface="Arial"/>
                <a:ea typeface="Arial"/>
                <a:cs typeface="Arial"/>
                <a:sym typeface="Arial"/>
              </a:rPr>
              <a:t>Top: Solid ammonia made via cold finger method.</a:t>
            </a:r>
            <a:endParaRPr sz="7200"/>
          </a:p>
          <a:p>
            <a:pPr indent="0" lvl="0" marL="0" marR="0" rtl="0" algn="l">
              <a:lnSpc>
                <a:spcPct val="100000"/>
              </a:lnSpc>
              <a:spcBef>
                <a:spcPts val="0"/>
              </a:spcBef>
              <a:spcAft>
                <a:spcPts val="0"/>
              </a:spcAft>
              <a:buNone/>
            </a:pPr>
            <a:r>
              <a:rPr b="0" i="0" lang="en-US" sz="7200" u="none" cap="none" strike="noStrike">
                <a:solidFill>
                  <a:srgbClr val="000000"/>
                </a:solidFill>
                <a:latin typeface="Arial"/>
                <a:ea typeface="Arial"/>
                <a:cs typeface="Arial"/>
                <a:sym typeface="Arial"/>
              </a:rPr>
              <a:t>Bottom: Solid ammonia made via liquid nitrogen bath method.</a:t>
            </a:r>
            <a:endParaRPr sz="7200"/>
          </a:p>
        </p:txBody>
      </p:sp>
      <p:graphicFrame>
        <p:nvGraphicFramePr>
          <p:cNvPr id="171" name="Google Shape;171;p18"/>
          <p:cNvGraphicFramePr/>
          <p:nvPr/>
        </p:nvGraphicFramePr>
        <p:xfrm>
          <a:off x="20472481" y="10915528"/>
          <a:ext cx="3000000" cy="3000000"/>
        </p:xfrm>
        <a:graphic>
          <a:graphicData uri="http://schemas.openxmlformats.org/drawingml/2006/table">
            <a:tbl>
              <a:tblPr>
                <a:noFill/>
                <a:tableStyleId>{24E38C27-E68D-4190-BCE4-F4142E5D1463}</a:tableStyleId>
              </a:tblPr>
              <a:tblGrid>
                <a:gridCol w="7709800"/>
                <a:gridCol w="15708925"/>
              </a:tblGrid>
              <a:tr h="7686675">
                <a:tc>
                  <a:txBody>
                    <a:bodyPr>
                      <a:noAutofit/>
                    </a:bodyPr>
                    <a:lstStyle/>
                    <a:p>
                      <a:pPr indent="0" lvl="0" marL="0" marR="0" rtl="0" algn="l">
                        <a:spcBef>
                          <a:spcPts val="0"/>
                        </a:spcBef>
                        <a:spcAft>
                          <a:spcPts val="0"/>
                        </a:spcAft>
                        <a:buNone/>
                      </a:pPr>
                      <a:r>
                        <a:rPr lang="en-US" sz="9600"/>
                        <a:t>Liquid Nitrogen Freezing Process</a:t>
                      </a:r>
                      <a:endParaRPr sz="96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749300" lvl="0" marL="457200" marR="0" rtl="0" algn="l">
                        <a:spcBef>
                          <a:spcPts val="0"/>
                        </a:spcBef>
                        <a:spcAft>
                          <a:spcPts val="0"/>
                        </a:spcAft>
                        <a:buClr>
                          <a:schemeClr val="dk1"/>
                        </a:buClr>
                        <a:buSzPts val="9600"/>
                        <a:buFont typeface="Arial"/>
                        <a:buChar char="•"/>
                      </a:pPr>
                      <a:r>
                        <a:rPr lang="en-US" sz="9600"/>
                        <a:t>White and powdery</a:t>
                      </a:r>
                      <a:endParaRPr sz="9600"/>
                    </a:p>
                    <a:p>
                      <a:pPr indent="-749300" lvl="0" marL="457200" marR="0" rtl="0" algn="l">
                        <a:spcBef>
                          <a:spcPts val="0"/>
                        </a:spcBef>
                        <a:spcAft>
                          <a:spcPts val="0"/>
                        </a:spcAft>
                        <a:buClr>
                          <a:schemeClr val="dk1"/>
                        </a:buClr>
                        <a:buSzPts val="9600"/>
                        <a:buFont typeface="Arial"/>
                        <a:buChar char="•"/>
                      </a:pPr>
                      <a:r>
                        <a:rPr lang="en-US" sz="9600"/>
                        <a:t>Brittle amorphous solid</a:t>
                      </a:r>
                      <a:endParaRPr sz="9600"/>
                    </a:p>
                    <a:p>
                      <a:pPr indent="-749300" lvl="0" marL="457200" marR="0" rtl="0" algn="l">
                        <a:spcBef>
                          <a:spcPts val="0"/>
                        </a:spcBef>
                        <a:spcAft>
                          <a:spcPts val="0"/>
                        </a:spcAft>
                        <a:buClr>
                          <a:schemeClr val="dk1"/>
                        </a:buClr>
                        <a:buSzPts val="9600"/>
                        <a:buFont typeface="Arial"/>
                        <a:buChar char="•"/>
                      </a:pPr>
                      <a:r>
                        <a:rPr lang="en-US" sz="9600"/>
                        <a:t>Cloudy</a:t>
                      </a:r>
                      <a:endParaRPr sz="96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r h="7686675">
                <a:tc>
                  <a:txBody>
                    <a:bodyPr>
                      <a:noAutofit/>
                    </a:bodyPr>
                    <a:lstStyle/>
                    <a:p>
                      <a:pPr indent="0" lvl="0" marL="0" marR="0" rtl="0" algn="l">
                        <a:spcBef>
                          <a:spcPts val="0"/>
                        </a:spcBef>
                        <a:spcAft>
                          <a:spcPts val="0"/>
                        </a:spcAft>
                        <a:buNone/>
                      </a:pPr>
                      <a:r>
                        <a:rPr lang="en-US" sz="9600"/>
                        <a:t>Cold Finger Freezing Process</a:t>
                      </a:r>
                      <a:endParaRPr sz="96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c>
                  <a:txBody>
                    <a:bodyPr>
                      <a:noAutofit/>
                    </a:bodyPr>
                    <a:lstStyle/>
                    <a:p>
                      <a:pPr indent="-749300" lvl="0" marL="457200" marR="0" rtl="0" algn="l">
                        <a:spcBef>
                          <a:spcPts val="0"/>
                        </a:spcBef>
                        <a:spcAft>
                          <a:spcPts val="0"/>
                        </a:spcAft>
                        <a:buClr>
                          <a:schemeClr val="dk1"/>
                        </a:buClr>
                        <a:buSzPts val="9600"/>
                        <a:buFont typeface="Arial"/>
                        <a:buChar char="•"/>
                      </a:pPr>
                      <a:r>
                        <a:rPr lang="en-US" sz="9600"/>
                        <a:t>Clear and transparent</a:t>
                      </a:r>
                      <a:endParaRPr sz="9600"/>
                    </a:p>
                    <a:p>
                      <a:pPr indent="-749300" lvl="0" marL="457200" marR="0" rtl="0" algn="l">
                        <a:spcBef>
                          <a:spcPts val="0"/>
                        </a:spcBef>
                        <a:spcAft>
                          <a:spcPts val="0"/>
                        </a:spcAft>
                        <a:buClr>
                          <a:schemeClr val="dk1"/>
                        </a:buClr>
                        <a:buSzPts val="9600"/>
                        <a:buFont typeface="Arial"/>
                        <a:buChar char="•"/>
                      </a:pPr>
                      <a:r>
                        <a:rPr lang="en-US" sz="9600"/>
                        <a:t>Durable crystalline solid</a:t>
                      </a:r>
                      <a:endParaRPr sz="9600"/>
                    </a:p>
                    <a:p>
                      <a:pPr indent="-749300" lvl="0" marL="457200" marR="0" rtl="0" algn="l">
                        <a:spcBef>
                          <a:spcPts val="0"/>
                        </a:spcBef>
                        <a:spcAft>
                          <a:spcPts val="0"/>
                        </a:spcAft>
                        <a:buClr>
                          <a:schemeClr val="dk1"/>
                        </a:buClr>
                        <a:buSzPts val="9600"/>
                        <a:buFont typeface="Arial"/>
                        <a:buChar char="•"/>
                      </a:pPr>
                      <a:r>
                        <a:rPr lang="en-US" sz="9600"/>
                        <a:t>Glassy</a:t>
                      </a:r>
                      <a:endParaRPr sz="9600"/>
                    </a:p>
                  </a:txBody>
                  <a:tcPr marT="45725" marB="45725" marR="91450" marL="91450">
                    <a:lnL cap="flat" cmpd="sng" w="12700">
                      <a:solidFill>
                        <a:schemeClr val="dk1"/>
                      </a:solidFill>
                      <a:prstDash val="solid"/>
                      <a:round/>
                      <a:headEnd len="sm" w="sm" type="none"/>
                      <a:tailEnd len="sm" w="sm" type="none"/>
                    </a:lnL>
                    <a:lnR cap="flat" cmpd="sng" w="12700">
                      <a:solidFill>
                        <a:schemeClr val="dk1"/>
                      </a:solidFill>
                      <a:prstDash val="solid"/>
                      <a:round/>
                      <a:headEnd len="sm" w="sm" type="none"/>
                      <a:tailEnd len="sm" w="sm" type="none"/>
                    </a:lnR>
                    <a:lnT cap="flat" cmpd="sng" w="12700">
                      <a:solidFill>
                        <a:schemeClr val="dk1"/>
                      </a:solidFill>
                      <a:prstDash val="solid"/>
                      <a:round/>
                      <a:headEnd len="sm" w="sm" type="none"/>
                      <a:tailEnd len="sm" w="sm" type="none"/>
                    </a:lnT>
                    <a:lnB cap="flat" cmpd="sng" w="12700">
                      <a:solidFill>
                        <a:schemeClr val="dk1"/>
                      </a:solidFill>
                      <a:prstDash val="solid"/>
                      <a:round/>
                      <a:headEnd len="sm" w="sm" type="none"/>
                      <a:tailEnd len="sm" w="sm" type="none"/>
                    </a:lnB>
                  </a:tcPr>
                </a:tc>
              </a:tr>
            </a:tbl>
          </a:graphicData>
        </a:graphic>
      </p:graphicFrame>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p:cSld>
    <p:bg>
      <p:bgPr>
        <a:solidFill>
          <a:srgbClr val="8DA9DB"/>
        </a:solidFill>
      </p:bgPr>
    </p:bg>
    <p:spTree>
      <p:nvGrpSpPr>
        <p:cNvPr id="175" name="Shape 175"/>
        <p:cNvGrpSpPr/>
        <p:nvPr/>
      </p:nvGrpSpPr>
      <p:grpSpPr>
        <a:xfrm>
          <a:off x="0" y="0"/>
          <a:ext cx="0" cy="0"/>
          <a:chOff x="0" y="0"/>
          <a:chExt cx="0" cy="0"/>
        </a:xfrm>
      </p:grpSpPr>
      <p:sp>
        <p:nvSpPr>
          <p:cNvPr id="176" name="Google Shape;176;p19"/>
          <p:cNvSpPr txBox="1"/>
          <p:nvPr>
            <p:ph type="title"/>
          </p:nvPr>
        </p:nvSpPr>
        <p:spPr>
          <a:xfrm>
            <a:off x="13346416" y="2659477"/>
            <a:ext cx="21141877" cy="2026824"/>
          </a:xfrm>
          <a:prstGeom prst="rect">
            <a:avLst/>
          </a:prstGeom>
          <a:noFill/>
          <a:ln>
            <a:noFill/>
          </a:ln>
        </p:spPr>
        <p:txBody>
          <a:bodyPr anchorCtr="0" anchor="ctr" bIns="45700" lIns="91425" spcFirstLastPara="1" rIns="91425" wrap="square" tIns="45700">
            <a:noAutofit/>
          </a:bodyPr>
          <a:lstStyle/>
          <a:p>
            <a:pPr indent="0" lvl="0" marL="0" rtl="0" algn="l">
              <a:lnSpc>
                <a:spcPct val="90000"/>
              </a:lnSpc>
              <a:spcBef>
                <a:spcPts val="0"/>
              </a:spcBef>
              <a:spcAft>
                <a:spcPts val="0"/>
              </a:spcAft>
              <a:buClr>
                <a:schemeClr val="dk1"/>
              </a:buClr>
              <a:buSzPts val="14256"/>
              <a:buFont typeface="Calibri"/>
              <a:buNone/>
            </a:pPr>
            <a:r>
              <a:rPr lang="en-US" sz="14256"/>
              <a:t>Conclusion and References</a:t>
            </a:r>
            <a:endParaRPr/>
          </a:p>
        </p:txBody>
      </p:sp>
      <p:sp>
        <p:nvSpPr>
          <p:cNvPr id="177" name="Google Shape;177;p19"/>
          <p:cNvSpPr txBox="1"/>
          <p:nvPr>
            <p:ph idx="1" type="body"/>
          </p:nvPr>
        </p:nvSpPr>
        <p:spPr>
          <a:xfrm>
            <a:off x="3017520" y="8763000"/>
            <a:ext cx="37856160" cy="20886422"/>
          </a:xfrm>
          <a:prstGeom prst="rect">
            <a:avLst/>
          </a:prstGeom>
          <a:noFill/>
          <a:ln>
            <a:noFill/>
          </a:ln>
        </p:spPr>
        <p:txBody>
          <a:bodyPr anchorCtr="0" anchor="t" bIns="45700" lIns="91425" spcFirstLastPara="1" rIns="91425" wrap="square" tIns="45700">
            <a:noAutofit/>
          </a:bodyPr>
          <a:lstStyle/>
          <a:p>
            <a:pPr indent="0" lvl="0" marL="914400" rtl="0" algn="l">
              <a:lnSpc>
                <a:spcPct val="90000"/>
              </a:lnSpc>
              <a:spcBef>
                <a:spcPts val="3600"/>
              </a:spcBef>
              <a:spcAft>
                <a:spcPts val="0"/>
              </a:spcAft>
              <a:buNone/>
            </a:pPr>
            <a:r>
              <a:rPr lang="en-US"/>
              <a:t>Stuff</a:t>
            </a:r>
            <a:endParaRPr/>
          </a:p>
          <a:p>
            <a:pPr indent="0" lvl="0" marL="914400" rtl="0" algn="l">
              <a:lnSpc>
                <a:spcPct val="90000"/>
              </a:lnSpc>
              <a:spcBef>
                <a:spcPts val="3600"/>
              </a:spcBef>
              <a:spcAft>
                <a:spcPts val="0"/>
              </a:spcAft>
              <a:buNone/>
            </a:pPr>
            <a:r>
              <a:rPr lang="en-US"/>
              <a:t>More Stuff</a:t>
            </a:r>
            <a:endParaRPr/>
          </a:p>
          <a:p>
            <a:pPr indent="0" lvl="0" marL="914400" rtl="0" algn="l">
              <a:lnSpc>
                <a:spcPct val="90000"/>
              </a:lnSpc>
              <a:spcBef>
                <a:spcPts val="3600"/>
              </a:spcBef>
              <a:spcAft>
                <a:spcPts val="0"/>
              </a:spcAft>
              <a:buNone/>
            </a:pPr>
            <a:r>
              <a:rPr lang="en-US"/>
              <a:t>Poeple and papers</a:t>
            </a:r>
            <a:r>
              <a:rPr lang="en-US"/>
              <a:t>...</a:t>
            </a:r>
            <a:r>
              <a:rPr lang="en-US"/>
              <a:t>.</a:t>
            </a:r>
            <a:endParaRPr/>
          </a:p>
        </p:txBody>
      </p:sp>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